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6858000" cy="9906000" type="A4"/>
  <p:notesSz cx="6797675" cy="9928225"/>
  <p:defaultTextStyle>
    <a:defPPr>
      <a:defRPr lang="zh-CN"/>
    </a:defPPr>
    <a:lvl1pPr marL="0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1pPr>
    <a:lvl2pPr marL="478890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2pPr>
    <a:lvl3pPr marL="957779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3pPr>
    <a:lvl4pPr marL="1436669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4pPr>
    <a:lvl5pPr marL="1915557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5pPr>
    <a:lvl6pPr marL="2394447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6pPr>
    <a:lvl7pPr marL="2873336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7pPr>
    <a:lvl8pPr marL="3352226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8pPr>
    <a:lvl9pPr marL="3831115" algn="l" defTabSz="957779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C4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1477" y="5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34164-DADC-4D65-A790-5C287CBBC0AA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505B2-C44C-4759-B7DA-7DA4BD3E52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457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8B447-E3BC-491D-BFD6-44B002D54DD0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832E8-EA8C-4493-A202-8DD14A038C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179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1pPr>
    <a:lvl2pPr marL="101352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2pPr>
    <a:lvl3pPr marL="202704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3pPr>
    <a:lvl4pPr marL="304057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4pPr>
    <a:lvl5pPr marL="405409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5pPr>
    <a:lvl6pPr marL="506761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6pPr>
    <a:lvl7pPr marL="608113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7pPr>
    <a:lvl8pPr marL="709466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8pPr>
    <a:lvl9pPr marL="810818" algn="l" defTabSz="202704" rtl="0" eaLnBrk="1" latinLnBrk="0" hangingPunct="1">
      <a:defRPr sz="26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1"/>
            <a:ext cx="5829300" cy="21233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940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12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620060" y="2499431"/>
            <a:ext cx="5467350" cy="5324933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5630" y="2499431"/>
            <a:ext cx="16290131" cy="5324933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0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10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7"/>
          </a:xfrm>
        </p:spPr>
        <p:txBody>
          <a:bodyPr anchor="b"/>
          <a:lstStyle>
            <a:lvl1pPr marL="0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1pPr>
            <a:lvl2pPr marL="45711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226" indent="0">
              <a:buNone/>
              <a:defRPr sz="1608">
                <a:solidFill>
                  <a:schemeClr val="tx1">
                    <a:tint val="75000"/>
                  </a:schemeClr>
                </a:solidFill>
              </a:defRPr>
            </a:lvl3pPr>
            <a:lvl4pPr marL="137133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4pPr>
            <a:lvl5pPr marL="1828453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5pPr>
            <a:lvl6pPr marL="2285566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6pPr>
            <a:lvl7pPr marL="274267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7pPr>
            <a:lvl8pPr marL="3199792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8pPr>
            <a:lvl9pPr marL="3656905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9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5629" y="14560903"/>
            <a:ext cx="10878740" cy="41187864"/>
          </a:xfrm>
        </p:spPr>
        <p:txBody>
          <a:bodyPr/>
          <a:lstStyle>
            <a:lvl1pPr>
              <a:defRPr sz="2793"/>
            </a:lvl1pPr>
            <a:lvl2pPr>
              <a:defRPr sz="2391"/>
            </a:lvl2pPr>
            <a:lvl3pPr>
              <a:defRPr sz="201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208670" y="14560903"/>
            <a:ext cx="10878741" cy="41187864"/>
          </a:xfrm>
        </p:spPr>
        <p:txBody>
          <a:bodyPr/>
          <a:lstStyle>
            <a:lvl1pPr>
              <a:defRPr sz="2793"/>
            </a:lvl1pPr>
            <a:lvl2pPr>
              <a:defRPr sz="2391"/>
            </a:lvl2pPr>
            <a:lvl3pPr>
              <a:defRPr sz="201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837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391" b="1"/>
            </a:lvl1pPr>
            <a:lvl2pPr marL="457113" indent="0">
              <a:buNone/>
              <a:defRPr sz="2010" b="1"/>
            </a:lvl2pPr>
            <a:lvl3pPr marL="914226" indent="0">
              <a:buNone/>
              <a:defRPr sz="1799" b="1"/>
            </a:lvl3pPr>
            <a:lvl4pPr marL="1371339" indent="0">
              <a:buNone/>
              <a:defRPr sz="1608" b="1"/>
            </a:lvl4pPr>
            <a:lvl5pPr marL="1828453" indent="0">
              <a:buNone/>
              <a:defRPr sz="1608" b="1"/>
            </a:lvl5pPr>
            <a:lvl6pPr marL="2285566" indent="0">
              <a:buNone/>
              <a:defRPr sz="1608" b="1"/>
            </a:lvl6pPr>
            <a:lvl7pPr marL="2742679" indent="0">
              <a:buNone/>
              <a:defRPr sz="1608" b="1"/>
            </a:lvl7pPr>
            <a:lvl8pPr marL="3199792" indent="0">
              <a:buNone/>
              <a:defRPr sz="1608" b="1"/>
            </a:lvl8pPr>
            <a:lvl9pPr marL="3656905" indent="0">
              <a:buNone/>
              <a:defRPr sz="160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391"/>
            </a:lvl1pPr>
            <a:lvl2pPr>
              <a:defRPr sz="2010"/>
            </a:lvl2pPr>
            <a:lvl3pPr>
              <a:defRPr sz="1799"/>
            </a:lvl3pPr>
            <a:lvl4pPr>
              <a:defRPr sz="1608"/>
            </a:lvl4pPr>
            <a:lvl5pPr>
              <a:defRPr sz="1608"/>
            </a:lvl5pPr>
            <a:lvl6pPr>
              <a:defRPr sz="1608"/>
            </a:lvl6pPr>
            <a:lvl7pPr>
              <a:defRPr sz="1608"/>
            </a:lvl7pPr>
            <a:lvl8pPr>
              <a:defRPr sz="1608"/>
            </a:lvl8pPr>
            <a:lvl9pPr>
              <a:defRPr sz="160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391" b="1"/>
            </a:lvl1pPr>
            <a:lvl2pPr marL="457113" indent="0">
              <a:buNone/>
              <a:defRPr sz="2010" b="1"/>
            </a:lvl2pPr>
            <a:lvl3pPr marL="914226" indent="0">
              <a:buNone/>
              <a:defRPr sz="1799" b="1"/>
            </a:lvl3pPr>
            <a:lvl4pPr marL="1371339" indent="0">
              <a:buNone/>
              <a:defRPr sz="1608" b="1"/>
            </a:lvl4pPr>
            <a:lvl5pPr marL="1828453" indent="0">
              <a:buNone/>
              <a:defRPr sz="1608" b="1"/>
            </a:lvl5pPr>
            <a:lvl6pPr marL="2285566" indent="0">
              <a:buNone/>
              <a:defRPr sz="1608" b="1"/>
            </a:lvl6pPr>
            <a:lvl7pPr marL="2742679" indent="0">
              <a:buNone/>
              <a:defRPr sz="1608" b="1"/>
            </a:lvl7pPr>
            <a:lvl8pPr marL="3199792" indent="0">
              <a:buNone/>
              <a:defRPr sz="1608" b="1"/>
            </a:lvl8pPr>
            <a:lvl9pPr marL="3656905" indent="0">
              <a:buNone/>
              <a:defRPr sz="160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391"/>
            </a:lvl1pPr>
            <a:lvl2pPr>
              <a:defRPr sz="2010"/>
            </a:lvl2pPr>
            <a:lvl3pPr>
              <a:defRPr sz="1799"/>
            </a:lvl3pPr>
            <a:lvl4pPr>
              <a:defRPr sz="1608"/>
            </a:lvl4pPr>
            <a:lvl5pPr>
              <a:defRPr sz="1608"/>
            </a:lvl5pPr>
            <a:lvl6pPr>
              <a:defRPr sz="1608"/>
            </a:lvl6pPr>
            <a:lvl7pPr>
              <a:defRPr sz="1608"/>
            </a:lvl7pPr>
            <a:lvl8pPr>
              <a:defRPr sz="1608"/>
            </a:lvl8pPr>
            <a:lvl9pPr>
              <a:defRPr sz="160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3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542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9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6"/>
            <a:ext cx="2256235" cy="1678517"/>
          </a:xfrm>
        </p:spPr>
        <p:txBody>
          <a:bodyPr anchor="b"/>
          <a:lstStyle>
            <a:lvl1pPr algn="l">
              <a:defRPr sz="201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2" cy="8454497"/>
          </a:xfrm>
        </p:spPr>
        <p:txBody>
          <a:bodyPr/>
          <a:lstStyle>
            <a:lvl1pPr>
              <a:defRPr sz="3195"/>
            </a:lvl1pPr>
            <a:lvl2pPr>
              <a:defRPr sz="2793"/>
            </a:lvl2pPr>
            <a:lvl3pPr>
              <a:defRPr sz="2391"/>
            </a:lvl3pPr>
            <a:lvl4pPr>
              <a:defRPr sz="2010"/>
            </a:lvl4pPr>
            <a:lvl5pPr>
              <a:defRPr sz="2010"/>
            </a:lvl5pPr>
            <a:lvl6pPr>
              <a:defRPr sz="2010"/>
            </a:lvl6pPr>
            <a:lvl7pPr>
              <a:defRPr sz="2010"/>
            </a:lvl7pPr>
            <a:lvl8pPr>
              <a:defRPr sz="2010"/>
            </a:lvl8pPr>
            <a:lvl9pPr>
              <a:defRPr sz="201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397"/>
            </a:lvl1pPr>
            <a:lvl2pPr marL="457113" indent="0">
              <a:buNone/>
              <a:defRPr sz="1206"/>
            </a:lvl2pPr>
            <a:lvl3pPr marL="914226" indent="0">
              <a:buNone/>
              <a:defRPr sz="995"/>
            </a:lvl3pPr>
            <a:lvl4pPr marL="1371339" indent="0">
              <a:buNone/>
              <a:defRPr sz="910"/>
            </a:lvl4pPr>
            <a:lvl5pPr marL="1828453" indent="0">
              <a:buNone/>
              <a:defRPr sz="910"/>
            </a:lvl5pPr>
            <a:lvl6pPr marL="2285566" indent="0">
              <a:buNone/>
              <a:defRPr sz="910"/>
            </a:lvl6pPr>
            <a:lvl7pPr marL="2742679" indent="0">
              <a:buNone/>
              <a:defRPr sz="910"/>
            </a:lvl7pPr>
            <a:lvl8pPr marL="3199792" indent="0">
              <a:buNone/>
              <a:defRPr sz="910"/>
            </a:lvl8pPr>
            <a:lvl9pPr marL="3656905" indent="0">
              <a:buNone/>
              <a:defRPr sz="91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03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1"/>
          </a:xfrm>
        </p:spPr>
        <p:txBody>
          <a:bodyPr anchor="b"/>
          <a:lstStyle>
            <a:lvl1pPr algn="l">
              <a:defRPr sz="201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195"/>
            </a:lvl1pPr>
            <a:lvl2pPr marL="457113" indent="0">
              <a:buNone/>
              <a:defRPr sz="2793"/>
            </a:lvl2pPr>
            <a:lvl3pPr marL="914226" indent="0">
              <a:buNone/>
              <a:defRPr sz="2391"/>
            </a:lvl3pPr>
            <a:lvl4pPr marL="1371339" indent="0">
              <a:buNone/>
              <a:defRPr sz="2010"/>
            </a:lvl4pPr>
            <a:lvl5pPr marL="1828453" indent="0">
              <a:buNone/>
              <a:defRPr sz="2010"/>
            </a:lvl5pPr>
            <a:lvl6pPr marL="2285566" indent="0">
              <a:buNone/>
              <a:defRPr sz="2010"/>
            </a:lvl6pPr>
            <a:lvl7pPr marL="2742679" indent="0">
              <a:buNone/>
              <a:defRPr sz="2010"/>
            </a:lvl7pPr>
            <a:lvl8pPr marL="3199792" indent="0">
              <a:buNone/>
              <a:defRPr sz="2010"/>
            </a:lvl8pPr>
            <a:lvl9pPr marL="3656905" indent="0">
              <a:buNone/>
              <a:defRPr sz="201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9"/>
          </a:xfrm>
        </p:spPr>
        <p:txBody>
          <a:bodyPr/>
          <a:lstStyle>
            <a:lvl1pPr marL="0" indent="0">
              <a:buNone/>
              <a:defRPr sz="1397"/>
            </a:lvl1pPr>
            <a:lvl2pPr marL="457113" indent="0">
              <a:buNone/>
              <a:defRPr sz="1206"/>
            </a:lvl2pPr>
            <a:lvl3pPr marL="914226" indent="0">
              <a:buNone/>
              <a:defRPr sz="995"/>
            </a:lvl3pPr>
            <a:lvl4pPr marL="1371339" indent="0">
              <a:buNone/>
              <a:defRPr sz="910"/>
            </a:lvl4pPr>
            <a:lvl5pPr marL="1828453" indent="0">
              <a:buNone/>
              <a:defRPr sz="910"/>
            </a:lvl5pPr>
            <a:lvl6pPr marL="2285566" indent="0">
              <a:buNone/>
              <a:defRPr sz="910"/>
            </a:lvl6pPr>
            <a:lvl7pPr marL="2742679" indent="0">
              <a:buNone/>
              <a:defRPr sz="910"/>
            </a:lvl7pPr>
            <a:lvl8pPr marL="3199792" indent="0">
              <a:buNone/>
              <a:defRPr sz="910"/>
            </a:lvl8pPr>
            <a:lvl9pPr marL="3656905" indent="0">
              <a:buNone/>
              <a:defRPr sz="91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22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12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AE825-F535-4378-BDD3-19F472E8D4ED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12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12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97BE9-D0E5-40F2-8ED3-D9A400ED3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875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26" rtl="0" eaLnBrk="1" latinLnBrk="0" hangingPunct="1"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5" indent="-342835" algn="l" defTabSz="914226" rtl="0" eaLnBrk="1" latinLnBrk="0" hangingPunct="1">
        <a:spcBef>
          <a:spcPct val="20000"/>
        </a:spcBef>
        <a:buFont typeface="Arial" pitchFamily="34" charset="0"/>
        <a:buChar char="•"/>
        <a:defRPr sz="3195" kern="1200">
          <a:solidFill>
            <a:schemeClr val="tx1"/>
          </a:solidFill>
          <a:latin typeface="+mn-lt"/>
          <a:ea typeface="+mn-ea"/>
          <a:cs typeface="+mn-cs"/>
        </a:defRPr>
      </a:lvl1pPr>
      <a:lvl2pPr marL="742809" indent="-285696" algn="l" defTabSz="914226" rtl="0" eaLnBrk="1" latinLnBrk="0" hangingPunct="1">
        <a:spcBef>
          <a:spcPct val="20000"/>
        </a:spcBef>
        <a:buFont typeface="Arial" pitchFamily="34" charset="0"/>
        <a:buChar char="–"/>
        <a:defRPr sz="2793" kern="1200">
          <a:solidFill>
            <a:schemeClr val="tx1"/>
          </a:solidFill>
          <a:latin typeface="+mn-lt"/>
          <a:ea typeface="+mn-ea"/>
          <a:cs typeface="+mn-cs"/>
        </a:defRPr>
      </a:lvl2pPr>
      <a:lvl3pPr marL="1142783" indent="-228557" algn="l" defTabSz="914226" rtl="0" eaLnBrk="1" latinLnBrk="0" hangingPunct="1">
        <a:spcBef>
          <a:spcPct val="20000"/>
        </a:spcBef>
        <a:buFont typeface="Arial" pitchFamily="34" charset="0"/>
        <a:buChar char="•"/>
        <a:defRPr sz="2391" kern="1200">
          <a:solidFill>
            <a:schemeClr val="tx1"/>
          </a:solidFill>
          <a:latin typeface="+mn-lt"/>
          <a:ea typeface="+mn-ea"/>
          <a:cs typeface="+mn-cs"/>
        </a:defRPr>
      </a:lvl3pPr>
      <a:lvl4pPr marL="1599896" indent="-228557" algn="l" defTabSz="914226" rtl="0" eaLnBrk="1" latinLnBrk="0" hangingPunct="1">
        <a:spcBef>
          <a:spcPct val="20000"/>
        </a:spcBef>
        <a:buFont typeface="Arial" pitchFamily="34" charset="0"/>
        <a:buChar char="–"/>
        <a:defRPr sz="201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09" indent="-228557" algn="l" defTabSz="914226" rtl="0" eaLnBrk="1" latinLnBrk="0" hangingPunct="1">
        <a:spcBef>
          <a:spcPct val="20000"/>
        </a:spcBef>
        <a:buFont typeface="Arial" pitchFamily="34" charset="0"/>
        <a:buChar char="»"/>
        <a:defRPr sz="201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22" indent="-228557" algn="l" defTabSz="914226" rtl="0" eaLnBrk="1" latinLnBrk="0" hangingPunct="1">
        <a:spcBef>
          <a:spcPct val="20000"/>
        </a:spcBef>
        <a:buFont typeface="Arial" pitchFamily="34" charset="0"/>
        <a:buChar char="•"/>
        <a:defRPr sz="201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5" indent="-228557" algn="l" defTabSz="914226" rtl="0" eaLnBrk="1" latinLnBrk="0" hangingPunct="1">
        <a:spcBef>
          <a:spcPct val="20000"/>
        </a:spcBef>
        <a:buFont typeface="Arial" pitchFamily="34" charset="0"/>
        <a:buChar char="•"/>
        <a:defRPr sz="201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48" indent="-228557" algn="l" defTabSz="914226" rtl="0" eaLnBrk="1" latinLnBrk="0" hangingPunct="1">
        <a:spcBef>
          <a:spcPct val="20000"/>
        </a:spcBef>
        <a:buFont typeface="Arial" pitchFamily="34" charset="0"/>
        <a:buChar char="•"/>
        <a:defRPr sz="201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2" indent="-228557" algn="l" defTabSz="914226" rtl="0" eaLnBrk="1" latinLnBrk="0" hangingPunct="1">
        <a:spcBef>
          <a:spcPct val="20000"/>
        </a:spcBef>
        <a:buFont typeface="Arial" pitchFamily="34" charset="0"/>
        <a:buChar char="•"/>
        <a:defRPr sz="20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339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2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5" algn="l" defTabSz="9142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40B26FA-DFA7-C6EB-EED2-4847FF08A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r="2208"/>
          <a:stretch>
            <a:fillRect/>
          </a:stretch>
        </p:blipFill>
        <p:spPr>
          <a:xfrm>
            <a:off x="-92134" y="-138608"/>
            <a:ext cx="7029400" cy="1004460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0B89D79E-302A-18A7-C5BF-A6816475D1D7}"/>
              </a:ext>
            </a:extLst>
          </p:cNvPr>
          <p:cNvSpPr txBox="1"/>
          <p:nvPr/>
        </p:nvSpPr>
        <p:spPr>
          <a:xfrm>
            <a:off x="1772816" y="5961112"/>
            <a:ext cx="184731" cy="3822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B557967-B823-A2C3-FBA8-363516D5DAFD}"/>
              </a:ext>
            </a:extLst>
          </p:cNvPr>
          <p:cNvSpPr txBox="1"/>
          <p:nvPr/>
        </p:nvSpPr>
        <p:spPr>
          <a:xfrm>
            <a:off x="1669597" y="2183064"/>
            <a:ext cx="35188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 w="13462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华文琥珀" panose="02010800040101010101" pitchFamily="2" charset="-122"/>
                <a:ea typeface="华文琥珀" panose="02010800040101010101" pitchFamily="2" charset="-122"/>
                <a:cs typeface="+mn-cs"/>
              </a:rPr>
              <a:t>【</a:t>
            </a:r>
            <a:r>
              <a:rPr kumimoji="0" lang="zh-CN" altLang="en-US" sz="2200" b="0" i="0" u="none" strike="noStrike" kern="1200" cap="none" spc="0" normalizeH="0" baseline="0" noProof="0" dirty="0">
                <a:ln w="13462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华文琥珀" panose="02010800040101010101" pitchFamily="2" charset="-122"/>
                <a:ea typeface="华文琥珀" panose="02010800040101010101" pitchFamily="2" charset="-122"/>
                <a:cs typeface="+mn-cs"/>
              </a:rPr>
              <a:t>第</a:t>
            </a:r>
            <a:r>
              <a:rPr kumimoji="0" lang="en-US" altLang="zh-CN" sz="2200" b="0" i="0" u="none" strike="noStrike" kern="1200" cap="none" spc="0" normalizeH="0" baseline="0" noProof="0" dirty="0">
                <a:ln w="13462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华文琥珀" panose="02010800040101010101" pitchFamily="2" charset="-122"/>
                <a:ea typeface="华文琥珀" panose="02010800040101010101" pitchFamily="2" charset="-122"/>
                <a:cs typeface="+mn-cs"/>
              </a:rPr>
              <a:t>**</a:t>
            </a:r>
            <a:r>
              <a:rPr kumimoji="0" lang="zh-CN" altLang="en-US" sz="2200" b="0" i="0" u="none" strike="noStrike" kern="1200" cap="none" spc="0" normalizeH="0" baseline="0" noProof="0" dirty="0">
                <a:ln w="13462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华文琥珀" panose="02010800040101010101" pitchFamily="2" charset="-122"/>
                <a:ea typeface="华文琥珀" panose="02010800040101010101" pitchFamily="2" charset="-122"/>
                <a:cs typeface="+mn-cs"/>
              </a:rPr>
              <a:t>期</a:t>
            </a:r>
            <a:r>
              <a:rPr kumimoji="0" lang="en-US" altLang="zh-CN" sz="2200" b="0" i="0" u="none" strike="noStrike" kern="1200" cap="none" spc="0" normalizeH="0" baseline="0" noProof="0" dirty="0">
                <a:ln w="13462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华文琥珀" panose="02010800040101010101" pitchFamily="2" charset="-122"/>
                <a:ea typeface="华文琥珀" panose="02010800040101010101" pitchFamily="2" charset="-122"/>
                <a:cs typeface="+mn-cs"/>
              </a:rPr>
              <a:t>】</a:t>
            </a:r>
            <a:endParaRPr kumimoji="0" lang="zh-CN" altLang="en-US" sz="2200" b="0" i="0" u="none" strike="noStrike" kern="1200" cap="none" spc="0" normalizeH="0" baseline="0" noProof="0" dirty="0">
              <a:ln w="13462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5587BCA-CDA1-6655-F9E4-D1DB0D681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449" y="3071550"/>
            <a:ext cx="4104456" cy="580430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3359ECD-7CB7-18EC-2E69-4B8D8D33DB86}"/>
              </a:ext>
            </a:extLst>
          </p:cNvPr>
          <p:cNvSpPr/>
          <p:nvPr/>
        </p:nvSpPr>
        <p:spPr>
          <a:xfrm>
            <a:off x="517387" y="3081177"/>
            <a:ext cx="1440160" cy="19442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主讲人照片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C6E69CE-B104-9D86-D9ED-6B0211E8F582}"/>
              </a:ext>
            </a:extLst>
          </p:cNvPr>
          <p:cNvSpPr/>
          <p:nvPr/>
        </p:nvSpPr>
        <p:spPr>
          <a:xfrm>
            <a:off x="692696" y="6336110"/>
            <a:ext cx="4896544" cy="2532460"/>
          </a:xfrm>
          <a:prstGeom prst="rect">
            <a:avLst/>
          </a:prstGeom>
          <a:solidFill>
            <a:schemeClr val="accent1">
              <a:alpha val="60000"/>
            </a:schemeClr>
          </a:solidFill>
          <a:ln w="47625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3CDB13E-8800-6C54-D884-8E1374A89224}"/>
              </a:ext>
            </a:extLst>
          </p:cNvPr>
          <p:cNvSpPr txBox="1"/>
          <p:nvPr/>
        </p:nvSpPr>
        <p:spPr>
          <a:xfrm>
            <a:off x="897393" y="6480815"/>
            <a:ext cx="4691847" cy="2243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主讲人：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主持人：</a:t>
            </a:r>
          </a:p>
        </p:txBody>
      </p:sp>
    </p:spTree>
    <p:extLst>
      <p:ext uri="{BB962C8B-B14F-4D97-AF65-F5344CB8AC3E}">
        <p14:creationId xmlns:p14="http://schemas.microsoft.com/office/powerpoint/2010/main" val="1526387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24</Words>
  <Application>Microsoft Office PowerPoint</Application>
  <PresentationFormat>A4 纸张(210x297 毫米)</PresentationFormat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华文琥珀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unknown</dc:creator>
  <cp:lastModifiedBy>ZhitongLiu</cp:lastModifiedBy>
  <cp:revision>34</cp:revision>
  <cp:lastPrinted>2015-04-23T13:42:47Z</cp:lastPrinted>
  <dcterms:created xsi:type="dcterms:W3CDTF">2014-07-31T11:27:12Z</dcterms:created>
  <dcterms:modified xsi:type="dcterms:W3CDTF">2026-08-10T08:37:00Z</dcterms:modified>
</cp:coreProperties>
</file>