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9" r:id="rId2"/>
  </p:sldIdLst>
  <p:sldSz cx="6858000" cy="9906000" type="A4"/>
  <p:notesSz cx="6797675" cy="9928225"/>
  <p:defaultTextStyle>
    <a:defPPr>
      <a:defRPr lang="zh-CN"/>
    </a:defPPr>
    <a:lvl1pPr marL="0" algn="l" defTabSz="957779" rtl="0" eaLnBrk="1" latinLnBrk="0" hangingPunct="1">
      <a:defRPr sz="1884" kern="1200">
        <a:solidFill>
          <a:schemeClr val="tx1"/>
        </a:solidFill>
        <a:latin typeface="+mn-lt"/>
        <a:ea typeface="+mn-ea"/>
        <a:cs typeface="+mn-cs"/>
      </a:defRPr>
    </a:lvl1pPr>
    <a:lvl2pPr marL="478890" algn="l" defTabSz="957779" rtl="0" eaLnBrk="1" latinLnBrk="0" hangingPunct="1">
      <a:defRPr sz="1884" kern="1200">
        <a:solidFill>
          <a:schemeClr val="tx1"/>
        </a:solidFill>
        <a:latin typeface="+mn-lt"/>
        <a:ea typeface="+mn-ea"/>
        <a:cs typeface="+mn-cs"/>
      </a:defRPr>
    </a:lvl2pPr>
    <a:lvl3pPr marL="957779" algn="l" defTabSz="957779" rtl="0" eaLnBrk="1" latinLnBrk="0" hangingPunct="1">
      <a:defRPr sz="1884" kern="1200">
        <a:solidFill>
          <a:schemeClr val="tx1"/>
        </a:solidFill>
        <a:latin typeface="+mn-lt"/>
        <a:ea typeface="+mn-ea"/>
        <a:cs typeface="+mn-cs"/>
      </a:defRPr>
    </a:lvl3pPr>
    <a:lvl4pPr marL="1436669" algn="l" defTabSz="957779" rtl="0" eaLnBrk="1" latinLnBrk="0" hangingPunct="1">
      <a:defRPr sz="1884" kern="1200">
        <a:solidFill>
          <a:schemeClr val="tx1"/>
        </a:solidFill>
        <a:latin typeface="+mn-lt"/>
        <a:ea typeface="+mn-ea"/>
        <a:cs typeface="+mn-cs"/>
      </a:defRPr>
    </a:lvl4pPr>
    <a:lvl5pPr marL="1915557" algn="l" defTabSz="957779" rtl="0" eaLnBrk="1" latinLnBrk="0" hangingPunct="1">
      <a:defRPr sz="1884" kern="1200">
        <a:solidFill>
          <a:schemeClr val="tx1"/>
        </a:solidFill>
        <a:latin typeface="+mn-lt"/>
        <a:ea typeface="+mn-ea"/>
        <a:cs typeface="+mn-cs"/>
      </a:defRPr>
    </a:lvl5pPr>
    <a:lvl6pPr marL="2394447" algn="l" defTabSz="957779" rtl="0" eaLnBrk="1" latinLnBrk="0" hangingPunct="1">
      <a:defRPr sz="1884" kern="1200">
        <a:solidFill>
          <a:schemeClr val="tx1"/>
        </a:solidFill>
        <a:latin typeface="+mn-lt"/>
        <a:ea typeface="+mn-ea"/>
        <a:cs typeface="+mn-cs"/>
      </a:defRPr>
    </a:lvl6pPr>
    <a:lvl7pPr marL="2873336" algn="l" defTabSz="957779" rtl="0" eaLnBrk="1" latinLnBrk="0" hangingPunct="1">
      <a:defRPr sz="1884" kern="1200">
        <a:solidFill>
          <a:schemeClr val="tx1"/>
        </a:solidFill>
        <a:latin typeface="+mn-lt"/>
        <a:ea typeface="+mn-ea"/>
        <a:cs typeface="+mn-cs"/>
      </a:defRPr>
    </a:lvl7pPr>
    <a:lvl8pPr marL="3352226" algn="l" defTabSz="957779" rtl="0" eaLnBrk="1" latinLnBrk="0" hangingPunct="1">
      <a:defRPr sz="1884" kern="1200">
        <a:solidFill>
          <a:schemeClr val="tx1"/>
        </a:solidFill>
        <a:latin typeface="+mn-lt"/>
        <a:ea typeface="+mn-ea"/>
        <a:cs typeface="+mn-cs"/>
      </a:defRPr>
    </a:lvl8pPr>
    <a:lvl9pPr marL="3831115" algn="l" defTabSz="957779" rtl="0" eaLnBrk="1" latinLnBrk="0" hangingPunct="1">
      <a:defRPr sz="188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C4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40" d="100"/>
          <a:sy n="40" d="100"/>
        </p:scale>
        <p:origin x="2324" y="76"/>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35F34164-DADC-4D65-A790-5C287CBBC0AA}" type="datetimeFigureOut">
              <a:rPr lang="zh-CN" altLang="en-US" smtClean="0"/>
              <a:t>2026/1/12</a:t>
            </a:fld>
            <a:endParaRPr lang="zh-CN" altLang="en-US"/>
          </a:p>
        </p:txBody>
      </p:sp>
      <p:sp>
        <p:nvSpPr>
          <p:cNvPr id="4" name="页脚占位符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DD9505B2-C44C-4759-B7DA-7DA4BD3E52E7}" type="slidenum">
              <a:rPr lang="zh-CN" altLang="en-US" smtClean="0"/>
              <a:t>‹#›</a:t>
            </a:fld>
            <a:endParaRPr lang="zh-CN" altLang="en-US"/>
          </a:p>
        </p:txBody>
      </p:sp>
    </p:spTree>
    <p:extLst>
      <p:ext uri="{BB962C8B-B14F-4D97-AF65-F5344CB8AC3E}">
        <p14:creationId xmlns:p14="http://schemas.microsoft.com/office/powerpoint/2010/main" val="14134570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A418B447-E3BC-491D-BFD6-44B002D54DD0}" type="datetimeFigureOut">
              <a:rPr lang="zh-CN" altLang="en-US" smtClean="0"/>
              <a:t>2026/1/12</a:t>
            </a:fld>
            <a:endParaRPr lang="zh-CN" altLang="en-US"/>
          </a:p>
        </p:txBody>
      </p:sp>
      <p:sp>
        <p:nvSpPr>
          <p:cNvPr id="4" name="幻灯片图像占位符 3"/>
          <p:cNvSpPr>
            <a:spLocks noGrp="1" noRot="1" noChangeAspect="1"/>
          </p:cNvSpPr>
          <p:nvPr>
            <p:ph type="sldImg" idx="2"/>
          </p:nvPr>
        </p:nvSpPr>
        <p:spPr>
          <a:xfrm>
            <a:off x="2239963" y="1241425"/>
            <a:ext cx="2317750" cy="334962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842832E8-EA8C-4493-A202-8DD14A038CDE}" type="slidenum">
              <a:rPr lang="zh-CN" altLang="en-US" smtClean="0"/>
              <a:t>‹#›</a:t>
            </a:fld>
            <a:endParaRPr lang="zh-CN" altLang="en-US"/>
          </a:p>
        </p:txBody>
      </p:sp>
    </p:spTree>
    <p:extLst>
      <p:ext uri="{BB962C8B-B14F-4D97-AF65-F5344CB8AC3E}">
        <p14:creationId xmlns:p14="http://schemas.microsoft.com/office/powerpoint/2010/main" val="3681791671"/>
      </p:ext>
    </p:extLst>
  </p:cSld>
  <p:clrMap bg1="lt1" tx1="dk1" bg2="lt2" tx2="dk2" accent1="accent1" accent2="accent2" accent3="accent3" accent4="accent4" accent5="accent5" accent6="accent6" hlink="hlink" folHlink="folHlink"/>
  <p:notesStyle>
    <a:lvl1pPr marL="0" algn="l" defTabSz="202704" rtl="0" eaLnBrk="1" latinLnBrk="0" hangingPunct="1">
      <a:defRPr sz="266" kern="1200">
        <a:solidFill>
          <a:schemeClr val="tx1"/>
        </a:solidFill>
        <a:latin typeface="+mn-lt"/>
        <a:ea typeface="+mn-ea"/>
        <a:cs typeface="+mn-cs"/>
      </a:defRPr>
    </a:lvl1pPr>
    <a:lvl2pPr marL="101352" algn="l" defTabSz="202704" rtl="0" eaLnBrk="1" latinLnBrk="0" hangingPunct="1">
      <a:defRPr sz="266" kern="1200">
        <a:solidFill>
          <a:schemeClr val="tx1"/>
        </a:solidFill>
        <a:latin typeface="+mn-lt"/>
        <a:ea typeface="+mn-ea"/>
        <a:cs typeface="+mn-cs"/>
      </a:defRPr>
    </a:lvl2pPr>
    <a:lvl3pPr marL="202704" algn="l" defTabSz="202704" rtl="0" eaLnBrk="1" latinLnBrk="0" hangingPunct="1">
      <a:defRPr sz="266" kern="1200">
        <a:solidFill>
          <a:schemeClr val="tx1"/>
        </a:solidFill>
        <a:latin typeface="+mn-lt"/>
        <a:ea typeface="+mn-ea"/>
        <a:cs typeface="+mn-cs"/>
      </a:defRPr>
    </a:lvl3pPr>
    <a:lvl4pPr marL="304057" algn="l" defTabSz="202704" rtl="0" eaLnBrk="1" latinLnBrk="0" hangingPunct="1">
      <a:defRPr sz="266" kern="1200">
        <a:solidFill>
          <a:schemeClr val="tx1"/>
        </a:solidFill>
        <a:latin typeface="+mn-lt"/>
        <a:ea typeface="+mn-ea"/>
        <a:cs typeface="+mn-cs"/>
      </a:defRPr>
    </a:lvl4pPr>
    <a:lvl5pPr marL="405409" algn="l" defTabSz="202704" rtl="0" eaLnBrk="1" latinLnBrk="0" hangingPunct="1">
      <a:defRPr sz="266" kern="1200">
        <a:solidFill>
          <a:schemeClr val="tx1"/>
        </a:solidFill>
        <a:latin typeface="+mn-lt"/>
        <a:ea typeface="+mn-ea"/>
        <a:cs typeface="+mn-cs"/>
      </a:defRPr>
    </a:lvl5pPr>
    <a:lvl6pPr marL="506761" algn="l" defTabSz="202704" rtl="0" eaLnBrk="1" latinLnBrk="0" hangingPunct="1">
      <a:defRPr sz="266" kern="1200">
        <a:solidFill>
          <a:schemeClr val="tx1"/>
        </a:solidFill>
        <a:latin typeface="+mn-lt"/>
        <a:ea typeface="+mn-ea"/>
        <a:cs typeface="+mn-cs"/>
      </a:defRPr>
    </a:lvl6pPr>
    <a:lvl7pPr marL="608113" algn="l" defTabSz="202704" rtl="0" eaLnBrk="1" latinLnBrk="0" hangingPunct="1">
      <a:defRPr sz="266" kern="1200">
        <a:solidFill>
          <a:schemeClr val="tx1"/>
        </a:solidFill>
        <a:latin typeface="+mn-lt"/>
        <a:ea typeface="+mn-ea"/>
        <a:cs typeface="+mn-cs"/>
      </a:defRPr>
    </a:lvl7pPr>
    <a:lvl8pPr marL="709466" algn="l" defTabSz="202704" rtl="0" eaLnBrk="1" latinLnBrk="0" hangingPunct="1">
      <a:defRPr sz="266" kern="1200">
        <a:solidFill>
          <a:schemeClr val="tx1"/>
        </a:solidFill>
        <a:latin typeface="+mn-lt"/>
        <a:ea typeface="+mn-ea"/>
        <a:cs typeface="+mn-cs"/>
      </a:defRPr>
    </a:lvl8pPr>
    <a:lvl9pPr marL="810818" algn="l" defTabSz="202704" rtl="0" eaLnBrk="1" latinLnBrk="0" hangingPunct="1">
      <a:defRPr sz="26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514350" y="3077281"/>
            <a:ext cx="5829300" cy="2123370"/>
          </a:xfrm>
        </p:spPr>
        <p:txBody>
          <a:bodyPr/>
          <a:lstStyle/>
          <a:p>
            <a:r>
              <a:rPr lang="zh-CN" altLang="en-US"/>
              <a:t>单击此处编辑母版标题样式</a:t>
            </a:r>
          </a:p>
        </p:txBody>
      </p:sp>
      <p:sp>
        <p:nvSpPr>
          <p:cNvPr id="3" name="副标题 2"/>
          <p:cNvSpPr>
            <a:spLocks noGrp="1"/>
          </p:cNvSpPr>
          <p:nvPr>
            <p:ph type="subTitle" idx="1"/>
          </p:nvPr>
        </p:nvSpPr>
        <p:spPr>
          <a:xfrm>
            <a:off x="1028700" y="5613401"/>
            <a:ext cx="4800600" cy="2531533"/>
          </a:xfrm>
        </p:spPr>
        <p:txBody>
          <a:bodyPr/>
          <a:lstStyle>
            <a:lvl1pPr marL="0" indent="0" algn="ctr">
              <a:buNone/>
              <a:defRPr>
                <a:solidFill>
                  <a:schemeClr val="tx1">
                    <a:tint val="75000"/>
                  </a:schemeClr>
                </a:solidFill>
              </a:defRPr>
            </a:lvl1pPr>
            <a:lvl2pPr marL="457113" indent="0" algn="ctr">
              <a:buNone/>
              <a:defRPr>
                <a:solidFill>
                  <a:schemeClr val="tx1">
                    <a:tint val="75000"/>
                  </a:schemeClr>
                </a:solidFill>
              </a:defRPr>
            </a:lvl2pPr>
            <a:lvl3pPr marL="914226" indent="0" algn="ctr">
              <a:buNone/>
              <a:defRPr>
                <a:solidFill>
                  <a:schemeClr val="tx1">
                    <a:tint val="75000"/>
                  </a:schemeClr>
                </a:solidFill>
              </a:defRPr>
            </a:lvl3pPr>
            <a:lvl4pPr marL="1371339" indent="0" algn="ctr">
              <a:buNone/>
              <a:defRPr>
                <a:solidFill>
                  <a:schemeClr val="tx1">
                    <a:tint val="75000"/>
                  </a:schemeClr>
                </a:solidFill>
              </a:defRPr>
            </a:lvl4pPr>
            <a:lvl5pPr marL="1828453" indent="0" algn="ctr">
              <a:buNone/>
              <a:defRPr>
                <a:solidFill>
                  <a:schemeClr val="tx1">
                    <a:tint val="75000"/>
                  </a:schemeClr>
                </a:solidFill>
              </a:defRPr>
            </a:lvl5pPr>
            <a:lvl6pPr marL="2285566" indent="0" algn="ctr">
              <a:buNone/>
              <a:defRPr>
                <a:solidFill>
                  <a:schemeClr val="tx1">
                    <a:tint val="75000"/>
                  </a:schemeClr>
                </a:solidFill>
              </a:defRPr>
            </a:lvl6pPr>
            <a:lvl7pPr marL="2742679" indent="0" algn="ctr">
              <a:buNone/>
              <a:defRPr>
                <a:solidFill>
                  <a:schemeClr val="tx1">
                    <a:tint val="75000"/>
                  </a:schemeClr>
                </a:solidFill>
              </a:defRPr>
            </a:lvl7pPr>
            <a:lvl8pPr marL="3199792" indent="0" algn="ctr">
              <a:buNone/>
              <a:defRPr>
                <a:solidFill>
                  <a:schemeClr val="tx1">
                    <a:tint val="75000"/>
                  </a:schemeClr>
                </a:solidFill>
              </a:defRPr>
            </a:lvl8pPr>
            <a:lvl9pPr marL="3656905"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C2EAE825-F535-4378-BDD3-19F472E8D4ED}" type="datetimeFigureOut">
              <a:rPr lang="zh-CN" altLang="en-US" smtClean="0"/>
              <a:t>2026/1/12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FB97BE9-D0E5-40F2-8ED3-D9A400ED3277}" type="slidenum">
              <a:rPr lang="zh-CN" altLang="en-US" smtClean="0"/>
              <a:t>‹#›</a:t>
            </a:fld>
            <a:endParaRPr lang="zh-CN" altLang="en-US"/>
          </a:p>
        </p:txBody>
      </p:sp>
    </p:spTree>
    <p:extLst>
      <p:ext uri="{BB962C8B-B14F-4D97-AF65-F5344CB8AC3E}">
        <p14:creationId xmlns:p14="http://schemas.microsoft.com/office/powerpoint/2010/main" val="2979402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2EAE825-F535-4378-BDD3-19F472E8D4ED}" type="datetimeFigureOut">
              <a:rPr lang="zh-CN" altLang="en-US" smtClean="0"/>
              <a:t>2026/1/12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FB97BE9-D0E5-40F2-8ED3-D9A400ED3277}" type="slidenum">
              <a:rPr lang="zh-CN" altLang="en-US" smtClean="0"/>
              <a:t>‹#›</a:t>
            </a:fld>
            <a:endParaRPr lang="zh-CN" altLang="en-US"/>
          </a:p>
        </p:txBody>
      </p:sp>
    </p:spTree>
    <p:extLst>
      <p:ext uri="{BB962C8B-B14F-4D97-AF65-F5344CB8AC3E}">
        <p14:creationId xmlns:p14="http://schemas.microsoft.com/office/powerpoint/2010/main" val="17041226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7620060" y="2499431"/>
            <a:ext cx="5467350" cy="53249336"/>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1215630" y="2499431"/>
            <a:ext cx="16290131" cy="53249336"/>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2EAE825-F535-4378-BDD3-19F472E8D4ED}" type="datetimeFigureOut">
              <a:rPr lang="zh-CN" altLang="en-US" smtClean="0"/>
              <a:t>2026/1/12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FB97BE9-D0E5-40F2-8ED3-D9A400ED3277}" type="slidenum">
              <a:rPr lang="zh-CN" altLang="en-US" smtClean="0"/>
              <a:t>‹#›</a:t>
            </a:fld>
            <a:endParaRPr lang="zh-CN" altLang="en-US"/>
          </a:p>
        </p:txBody>
      </p:sp>
    </p:spTree>
    <p:extLst>
      <p:ext uri="{BB962C8B-B14F-4D97-AF65-F5344CB8AC3E}">
        <p14:creationId xmlns:p14="http://schemas.microsoft.com/office/powerpoint/2010/main" val="962202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2EAE825-F535-4378-BDD3-19F472E8D4ED}" type="datetimeFigureOut">
              <a:rPr lang="zh-CN" altLang="en-US" smtClean="0"/>
              <a:t>2026/1/12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FB97BE9-D0E5-40F2-8ED3-D9A400ED3277}" type="slidenum">
              <a:rPr lang="zh-CN" altLang="en-US" smtClean="0"/>
              <a:t>‹#›</a:t>
            </a:fld>
            <a:endParaRPr lang="zh-CN" altLang="en-US"/>
          </a:p>
        </p:txBody>
      </p:sp>
    </p:spTree>
    <p:extLst>
      <p:ext uri="{BB962C8B-B14F-4D97-AF65-F5344CB8AC3E}">
        <p14:creationId xmlns:p14="http://schemas.microsoft.com/office/powerpoint/2010/main" val="1165109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541735" y="6365523"/>
            <a:ext cx="5829300" cy="1967442"/>
          </a:xfrm>
        </p:spPr>
        <p:txBody>
          <a:bodyPr anchor="t"/>
          <a:lstStyle>
            <a:lvl1pPr algn="l">
              <a:defRPr sz="3999" b="1" cap="all"/>
            </a:lvl1pPr>
          </a:lstStyle>
          <a:p>
            <a:r>
              <a:rPr lang="zh-CN" altLang="en-US"/>
              <a:t>单击此处编辑母版标题样式</a:t>
            </a:r>
          </a:p>
        </p:txBody>
      </p:sp>
      <p:sp>
        <p:nvSpPr>
          <p:cNvPr id="3" name="文本占位符 2"/>
          <p:cNvSpPr>
            <a:spLocks noGrp="1"/>
          </p:cNvSpPr>
          <p:nvPr>
            <p:ph type="body" idx="1"/>
          </p:nvPr>
        </p:nvSpPr>
        <p:spPr>
          <a:xfrm>
            <a:off x="541735" y="4198587"/>
            <a:ext cx="5829300" cy="2166937"/>
          </a:xfrm>
        </p:spPr>
        <p:txBody>
          <a:bodyPr anchor="b"/>
          <a:lstStyle>
            <a:lvl1pPr marL="0" indent="0">
              <a:buNone/>
              <a:defRPr sz="2010">
                <a:solidFill>
                  <a:schemeClr val="tx1">
                    <a:tint val="75000"/>
                  </a:schemeClr>
                </a:solidFill>
              </a:defRPr>
            </a:lvl1pPr>
            <a:lvl2pPr marL="457113" indent="0">
              <a:buNone/>
              <a:defRPr sz="1799">
                <a:solidFill>
                  <a:schemeClr val="tx1">
                    <a:tint val="75000"/>
                  </a:schemeClr>
                </a:solidFill>
              </a:defRPr>
            </a:lvl2pPr>
            <a:lvl3pPr marL="914226" indent="0">
              <a:buNone/>
              <a:defRPr sz="1608">
                <a:solidFill>
                  <a:schemeClr val="tx1">
                    <a:tint val="75000"/>
                  </a:schemeClr>
                </a:solidFill>
              </a:defRPr>
            </a:lvl3pPr>
            <a:lvl4pPr marL="1371339" indent="0">
              <a:buNone/>
              <a:defRPr sz="1397">
                <a:solidFill>
                  <a:schemeClr val="tx1">
                    <a:tint val="75000"/>
                  </a:schemeClr>
                </a:solidFill>
              </a:defRPr>
            </a:lvl4pPr>
            <a:lvl5pPr marL="1828453" indent="0">
              <a:buNone/>
              <a:defRPr sz="1397">
                <a:solidFill>
                  <a:schemeClr val="tx1">
                    <a:tint val="75000"/>
                  </a:schemeClr>
                </a:solidFill>
              </a:defRPr>
            </a:lvl5pPr>
            <a:lvl6pPr marL="2285566" indent="0">
              <a:buNone/>
              <a:defRPr sz="1397">
                <a:solidFill>
                  <a:schemeClr val="tx1">
                    <a:tint val="75000"/>
                  </a:schemeClr>
                </a:solidFill>
              </a:defRPr>
            </a:lvl6pPr>
            <a:lvl7pPr marL="2742679" indent="0">
              <a:buNone/>
              <a:defRPr sz="1397">
                <a:solidFill>
                  <a:schemeClr val="tx1">
                    <a:tint val="75000"/>
                  </a:schemeClr>
                </a:solidFill>
              </a:defRPr>
            </a:lvl7pPr>
            <a:lvl8pPr marL="3199792" indent="0">
              <a:buNone/>
              <a:defRPr sz="1397">
                <a:solidFill>
                  <a:schemeClr val="tx1">
                    <a:tint val="75000"/>
                  </a:schemeClr>
                </a:solidFill>
              </a:defRPr>
            </a:lvl8pPr>
            <a:lvl9pPr marL="3656905" indent="0">
              <a:buNone/>
              <a:defRPr sz="139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C2EAE825-F535-4378-BDD3-19F472E8D4ED}" type="datetimeFigureOut">
              <a:rPr lang="zh-CN" altLang="en-US" smtClean="0"/>
              <a:t>2026/1/12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FB97BE9-D0E5-40F2-8ED3-D9A400ED3277}" type="slidenum">
              <a:rPr lang="zh-CN" altLang="en-US" smtClean="0"/>
              <a:t>‹#›</a:t>
            </a:fld>
            <a:endParaRPr lang="zh-CN" altLang="en-US"/>
          </a:p>
        </p:txBody>
      </p:sp>
    </p:spTree>
    <p:extLst>
      <p:ext uri="{BB962C8B-B14F-4D97-AF65-F5344CB8AC3E}">
        <p14:creationId xmlns:p14="http://schemas.microsoft.com/office/powerpoint/2010/main" val="428792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1215629" y="14560903"/>
            <a:ext cx="10878740" cy="41187864"/>
          </a:xfrm>
        </p:spPr>
        <p:txBody>
          <a:bodyPr/>
          <a:lstStyle>
            <a:lvl1pPr>
              <a:defRPr sz="2793"/>
            </a:lvl1pPr>
            <a:lvl2pPr>
              <a:defRPr sz="2391"/>
            </a:lvl2pPr>
            <a:lvl3pPr>
              <a:defRPr sz="2010"/>
            </a:lvl3pPr>
            <a:lvl4pPr>
              <a:defRPr sz="1799"/>
            </a:lvl4pPr>
            <a:lvl5pPr>
              <a:defRPr sz="1799"/>
            </a:lvl5pPr>
            <a:lvl6pPr>
              <a:defRPr sz="1799"/>
            </a:lvl6pPr>
            <a:lvl7pPr>
              <a:defRPr sz="1799"/>
            </a:lvl7pPr>
            <a:lvl8pPr>
              <a:defRPr sz="1799"/>
            </a:lvl8pPr>
            <a:lvl9pPr>
              <a:defRPr sz="17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12208670" y="14560903"/>
            <a:ext cx="10878741" cy="41187864"/>
          </a:xfrm>
        </p:spPr>
        <p:txBody>
          <a:bodyPr/>
          <a:lstStyle>
            <a:lvl1pPr>
              <a:defRPr sz="2793"/>
            </a:lvl1pPr>
            <a:lvl2pPr>
              <a:defRPr sz="2391"/>
            </a:lvl2pPr>
            <a:lvl3pPr>
              <a:defRPr sz="2010"/>
            </a:lvl3pPr>
            <a:lvl4pPr>
              <a:defRPr sz="1799"/>
            </a:lvl4pPr>
            <a:lvl5pPr>
              <a:defRPr sz="1799"/>
            </a:lvl5pPr>
            <a:lvl6pPr>
              <a:defRPr sz="1799"/>
            </a:lvl6pPr>
            <a:lvl7pPr>
              <a:defRPr sz="1799"/>
            </a:lvl7pPr>
            <a:lvl8pPr>
              <a:defRPr sz="1799"/>
            </a:lvl8pPr>
            <a:lvl9pPr>
              <a:defRPr sz="17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C2EAE825-F535-4378-BDD3-19F472E8D4ED}" type="datetimeFigureOut">
              <a:rPr lang="zh-CN" altLang="en-US" smtClean="0"/>
              <a:t>2026/1/12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FB97BE9-D0E5-40F2-8ED3-D9A400ED3277}" type="slidenum">
              <a:rPr lang="zh-CN" altLang="en-US" smtClean="0"/>
              <a:t>‹#›</a:t>
            </a:fld>
            <a:endParaRPr lang="zh-CN" altLang="en-US"/>
          </a:p>
        </p:txBody>
      </p:sp>
    </p:spTree>
    <p:extLst>
      <p:ext uri="{BB962C8B-B14F-4D97-AF65-F5344CB8AC3E}">
        <p14:creationId xmlns:p14="http://schemas.microsoft.com/office/powerpoint/2010/main" val="2608373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342900" y="396699"/>
            <a:ext cx="6172200" cy="1651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342901" y="2217385"/>
            <a:ext cx="3030141" cy="924101"/>
          </a:xfrm>
        </p:spPr>
        <p:txBody>
          <a:bodyPr anchor="b"/>
          <a:lstStyle>
            <a:lvl1pPr marL="0" indent="0">
              <a:buNone/>
              <a:defRPr sz="2391" b="1"/>
            </a:lvl1pPr>
            <a:lvl2pPr marL="457113" indent="0">
              <a:buNone/>
              <a:defRPr sz="2010" b="1"/>
            </a:lvl2pPr>
            <a:lvl3pPr marL="914226" indent="0">
              <a:buNone/>
              <a:defRPr sz="1799" b="1"/>
            </a:lvl3pPr>
            <a:lvl4pPr marL="1371339" indent="0">
              <a:buNone/>
              <a:defRPr sz="1608" b="1"/>
            </a:lvl4pPr>
            <a:lvl5pPr marL="1828453" indent="0">
              <a:buNone/>
              <a:defRPr sz="1608" b="1"/>
            </a:lvl5pPr>
            <a:lvl6pPr marL="2285566" indent="0">
              <a:buNone/>
              <a:defRPr sz="1608" b="1"/>
            </a:lvl6pPr>
            <a:lvl7pPr marL="2742679" indent="0">
              <a:buNone/>
              <a:defRPr sz="1608" b="1"/>
            </a:lvl7pPr>
            <a:lvl8pPr marL="3199792" indent="0">
              <a:buNone/>
              <a:defRPr sz="1608" b="1"/>
            </a:lvl8pPr>
            <a:lvl9pPr marL="3656905" indent="0">
              <a:buNone/>
              <a:defRPr sz="1608" b="1"/>
            </a:lvl9pPr>
          </a:lstStyle>
          <a:p>
            <a:pPr lvl="0"/>
            <a:r>
              <a:rPr lang="zh-CN" altLang="en-US"/>
              <a:t>单击此处编辑母版文本样式</a:t>
            </a:r>
          </a:p>
        </p:txBody>
      </p:sp>
      <p:sp>
        <p:nvSpPr>
          <p:cNvPr id="4" name="内容占位符 3"/>
          <p:cNvSpPr>
            <a:spLocks noGrp="1"/>
          </p:cNvSpPr>
          <p:nvPr>
            <p:ph sz="half" idx="2"/>
          </p:nvPr>
        </p:nvSpPr>
        <p:spPr>
          <a:xfrm>
            <a:off x="342901" y="3141486"/>
            <a:ext cx="3030141" cy="5707416"/>
          </a:xfrm>
        </p:spPr>
        <p:txBody>
          <a:bodyPr/>
          <a:lstStyle>
            <a:lvl1pPr>
              <a:defRPr sz="2391"/>
            </a:lvl1pPr>
            <a:lvl2pPr>
              <a:defRPr sz="2010"/>
            </a:lvl2pPr>
            <a:lvl3pPr>
              <a:defRPr sz="1799"/>
            </a:lvl3pPr>
            <a:lvl4pPr>
              <a:defRPr sz="1608"/>
            </a:lvl4pPr>
            <a:lvl5pPr>
              <a:defRPr sz="1608"/>
            </a:lvl5pPr>
            <a:lvl6pPr>
              <a:defRPr sz="1608"/>
            </a:lvl6pPr>
            <a:lvl7pPr>
              <a:defRPr sz="1608"/>
            </a:lvl7pPr>
            <a:lvl8pPr>
              <a:defRPr sz="1608"/>
            </a:lvl8pPr>
            <a:lvl9pPr>
              <a:defRPr sz="1608"/>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3483770" y="2217385"/>
            <a:ext cx="3031331" cy="924101"/>
          </a:xfrm>
        </p:spPr>
        <p:txBody>
          <a:bodyPr anchor="b"/>
          <a:lstStyle>
            <a:lvl1pPr marL="0" indent="0">
              <a:buNone/>
              <a:defRPr sz="2391" b="1"/>
            </a:lvl1pPr>
            <a:lvl2pPr marL="457113" indent="0">
              <a:buNone/>
              <a:defRPr sz="2010" b="1"/>
            </a:lvl2pPr>
            <a:lvl3pPr marL="914226" indent="0">
              <a:buNone/>
              <a:defRPr sz="1799" b="1"/>
            </a:lvl3pPr>
            <a:lvl4pPr marL="1371339" indent="0">
              <a:buNone/>
              <a:defRPr sz="1608" b="1"/>
            </a:lvl4pPr>
            <a:lvl5pPr marL="1828453" indent="0">
              <a:buNone/>
              <a:defRPr sz="1608" b="1"/>
            </a:lvl5pPr>
            <a:lvl6pPr marL="2285566" indent="0">
              <a:buNone/>
              <a:defRPr sz="1608" b="1"/>
            </a:lvl6pPr>
            <a:lvl7pPr marL="2742679" indent="0">
              <a:buNone/>
              <a:defRPr sz="1608" b="1"/>
            </a:lvl7pPr>
            <a:lvl8pPr marL="3199792" indent="0">
              <a:buNone/>
              <a:defRPr sz="1608" b="1"/>
            </a:lvl8pPr>
            <a:lvl9pPr marL="3656905" indent="0">
              <a:buNone/>
              <a:defRPr sz="1608" b="1"/>
            </a:lvl9pPr>
          </a:lstStyle>
          <a:p>
            <a:pPr lvl="0"/>
            <a:r>
              <a:rPr lang="zh-CN" altLang="en-US"/>
              <a:t>单击此处编辑母版文本样式</a:t>
            </a:r>
          </a:p>
        </p:txBody>
      </p:sp>
      <p:sp>
        <p:nvSpPr>
          <p:cNvPr id="6" name="内容占位符 5"/>
          <p:cNvSpPr>
            <a:spLocks noGrp="1"/>
          </p:cNvSpPr>
          <p:nvPr>
            <p:ph sz="quarter" idx="4"/>
          </p:nvPr>
        </p:nvSpPr>
        <p:spPr>
          <a:xfrm>
            <a:off x="3483770" y="3141486"/>
            <a:ext cx="3031331" cy="5707416"/>
          </a:xfrm>
        </p:spPr>
        <p:txBody>
          <a:bodyPr/>
          <a:lstStyle>
            <a:lvl1pPr>
              <a:defRPr sz="2391"/>
            </a:lvl1pPr>
            <a:lvl2pPr>
              <a:defRPr sz="2010"/>
            </a:lvl2pPr>
            <a:lvl3pPr>
              <a:defRPr sz="1799"/>
            </a:lvl3pPr>
            <a:lvl4pPr>
              <a:defRPr sz="1608"/>
            </a:lvl4pPr>
            <a:lvl5pPr>
              <a:defRPr sz="1608"/>
            </a:lvl5pPr>
            <a:lvl6pPr>
              <a:defRPr sz="1608"/>
            </a:lvl6pPr>
            <a:lvl7pPr>
              <a:defRPr sz="1608"/>
            </a:lvl7pPr>
            <a:lvl8pPr>
              <a:defRPr sz="1608"/>
            </a:lvl8pPr>
            <a:lvl9pPr>
              <a:defRPr sz="1608"/>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C2EAE825-F535-4378-BDD3-19F472E8D4ED}" type="datetimeFigureOut">
              <a:rPr lang="zh-CN" altLang="en-US" smtClean="0"/>
              <a:t>2026/1/12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FB97BE9-D0E5-40F2-8ED3-D9A400ED3277}" type="slidenum">
              <a:rPr lang="zh-CN" altLang="en-US" smtClean="0"/>
              <a:t>‹#›</a:t>
            </a:fld>
            <a:endParaRPr lang="zh-CN" altLang="en-US"/>
          </a:p>
        </p:txBody>
      </p:sp>
    </p:spTree>
    <p:extLst>
      <p:ext uri="{BB962C8B-B14F-4D97-AF65-F5344CB8AC3E}">
        <p14:creationId xmlns:p14="http://schemas.microsoft.com/office/powerpoint/2010/main" val="230734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C2EAE825-F535-4378-BDD3-19F472E8D4ED}" type="datetimeFigureOut">
              <a:rPr lang="zh-CN" altLang="en-US" smtClean="0"/>
              <a:t>2026/1/12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FB97BE9-D0E5-40F2-8ED3-D9A400ED3277}" type="slidenum">
              <a:rPr lang="zh-CN" altLang="en-US" smtClean="0"/>
              <a:t>‹#›</a:t>
            </a:fld>
            <a:endParaRPr lang="zh-CN" altLang="en-US"/>
          </a:p>
        </p:txBody>
      </p:sp>
    </p:spTree>
    <p:extLst>
      <p:ext uri="{BB962C8B-B14F-4D97-AF65-F5344CB8AC3E}">
        <p14:creationId xmlns:p14="http://schemas.microsoft.com/office/powerpoint/2010/main" val="314554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2EAE825-F535-4378-BDD3-19F472E8D4ED}" type="datetimeFigureOut">
              <a:rPr lang="zh-CN" altLang="en-US" smtClean="0"/>
              <a:t>2026/1/12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FB97BE9-D0E5-40F2-8ED3-D9A400ED3277}" type="slidenum">
              <a:rPr lang="zh-CN" altLang="en-US" smtClean="0"/>
              <a:t>‹#›</a:t>
            </a:fld>
            <a:endParaRPr lang="zh-CN" altLang="en-US"/>
          </a:p>
        </p:txBody>
      </p:sp>
    </p:spTree>
    <p:extLst>
      <p:ext uri="{BB962C8B-B14F-4D97-AF65-F5344CB8AC3E}">
        <p14:creationId xmlns:p14="http://schemas.microsoft.com/office/powerpoint/2010/main" val="2345795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342900" y="394406"/>
            <a:ext cx="2256235" cy="1678517"/>
          </a:xfrm>
        </p:spPr>
        <p:txBody>
          <a:bodyPr anchor="b"/>
          <a:lstStyle>
            <a:lvl1pPr algn="l">
              <a:defRPr sz="2010" b="1"/>
            </a:lvl1pPr>
          </a:lstStyle>
          <a:p>
            <a:r>
              <a:rPr lang="zh-CN" altLang="en-US"/>
              <a:t>单击此处编辑母版标题样式</a:t>
            </a:r>
          </a:p>
        </p:txBody>
      </p:sp>
      <p:sp>
        <p:nvSpPr>
          <p:cNvPr id="3" name="内容占位符 2"/>
          <p:cNvSpPr>
            <a:spLocks noGrp="1"/>
          </p:cNvSpPr>
          <p:nvPr>
            <p:ph idx="1"/>
          </p:nvPr>
        </p:nvSpPr>
        <p:spPr>
          <a:xfrm>
            <a:off x="2681288" y="394406"/>
            <a:ext cx="3833812" cy="8454497"/>
          </a:xfrm>
        </p:spPr>
        <p:txBody>
          <a:bodyPr/>
          <a:lstStyle>
            <a:lvl1pPr>
              <a:defRPr sz="3195"/>
            </a:lvl1pPr>
            <a:lvl2pPr>
              <a:defRPr sz="2793"/>
            </a:lvl2pPr>
            <a:lvl3pPr>
              <a:defRPr sz="2391"/>
            </a:lvl3pPr>
            <a:lvl4pPr>
              <a:defRPr sz="2010"/>
            </a:lvl4pPr>
            <a:lvl5pPr>
              <a:defRPr sz="2010"/>
            </a:lvl5pPr>
            <a:lvl6pPr>
              <a:defRPr sz="2010"/>
            </a:lvl6pPr>
            <a:lvl7pPr>
              <a:defRPr sz="2010"/>
            </a:lvl7pPr>
            <a:lvl8pPr>
              <a:defRPr sz="2010"/>
            </a:lvl8pPr>
            <a:lvl9pPr>
              <a:defRPr sz="201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342900" y="2072923"/>
            <a:ext cx="2256235" cy="6775980"/>
          </a:xfrm>
        </p:spPr>
        <p:txBody>
          <a:bodyPr/>
          <a:lstStyle>
            <a:lvl1pPr marL="0" indent="0">
              <a:buNone/>
              <a:defRPr sz="1397"/>
            </a:lvl1pPr>
            <a:lvl2pPr marL="457113" indent="0">
              <a:buNone/>
              <a:defRPr sz="1206"/>
            </a:lvl2pPr>
            <a:lvl3pPr marL="914226" indent="0">
              <a:buNone/>
              <a:defRPr sz="995"/>
            </a:lvl3pPr>
            <a:lvl4pPr marL="1371339" indent="0">
              <a:buNone/>
              <a:defRPr sz="910"/>
            </a:lvl4pPr>
            <a:lvl5pPr marL="1828453" indent="0">
              <a:buNone/>
              <a:defRPr sz="910"/>
            </a:lvl5pPr>
            <a:lvl6pPr marL="2285566" indent="0">
              <a:buNone/>
              <a:defRPr sz="910"/>
            </a:lvl6pPr>
            <a:lvl7pPr marL="2742679" indent="0">
              <a:buNone/>
              <a:defRPr sz="910"/>
            </a:lvl7pPr>
            <a:lvl8pPr marL="3199792" indent="0">
              <a:buNone/>
              <a:defRPr sz="910"/>
            </a:lvl8pPr>
            <a:lvl9pPr marL="3656905" indent="0">
              <a:buNone/>
              <a:defRPr sz="91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2EAE825-F535-4378-BDD3-19F472E8D4ED}" type="datetimeFigureOut">
              <a:rPr lang="zh-CN" altLang="en-US" smtClean="0"/>
              <a:t>2026/1/12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FB97BE9-D0E5-40F2-8ED3-D9A400ED3277}" type="slidenum">
              <a:rPr lang="zh-CN" altLang="en-US" smtClean="0"/>
              <a:t>‹#›</a:t>
            </a:fld>
            <a:endParaRPr lang="zh-CN" altLang="en-US"/>
          </a:p>
        </p:txBody>
      </p:sp>
    </p:spTree>
    <p:extLst>
      <p:ext uri="{BB962C8B-B14F-4D97-AF65-F5344CB8AC3E}">
        <p14:creationId xmlns:p14="http://schemas.microsoft.com/office/powerpoint/2010/main" val="1352030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344216" y="6934201"/>
            <a:ext cx="4114800" cy="818621"/>
          </a:xfrm>
        </p:spPr>
        <p:txBody>
          <a:bodyPr anchor="b"/>
          <a:lstStyle>
            <a:lvl1pPr algn="l">
              <a:defRPr sz="2010" b="1"/>
            </a:lvl1pPr>
          </a:lstStyle>
          <a:p>
            <a:r>
              <a:rPr lang="zh-CN" altLang="en-US"/>
              <a:t>单击此处编辑母版标题样式</a:t>
            </a:r>
          </a:p>
        </p:txBody>
      </p:sp>
      <p:sp>
        <p:nvSpPr>
          <p:cNvPr id="3" name="图片占位符 2"/>
          <p:cNvSpPr>
            <a:spLocks noGrp="1"/>
          </p:cNvSpPr>
          <p:nvPr>
            <p:ph type="pic" idx="1"/>
          </p:nvPr>
        </p:nvSpPr>
        <p:spPr>
          <a:xfrm>
            <a:off x="1344216" y="885119"/>
            <a:ext cx="4114800" cy="5943600"/>
          </a:xfrm>
        </p:spPr>
        <p:txBody>
          <a:bodyPr/>
          <a:lstStyle>
            <a:lvl1pPr marL="0" indent="0">
              <a:buNone/>
              <a:defRPr sz="3195"/>
            </a:lvl1pPr>
            <a:lvl2pPr marL="457113" indent="0">
              <a:buNone/>
              <a:defRPr sz="2793"/>
            </a:lvl2pPr>
            <a:lvl3pPr marL="914226" indent="0">
              <a:buNone/>
              <a:defRPr sz="2391"/>
            </a:lvl3pPr>
            <a:lvl4pPr marL="1371339" indent="0">
              <a:buNone/>
              <a:defRPr sz="2010"/>
            </a:lvl4pPr>
            <a:lvl5pPr marL="1828453" indent="0">
              <a:buNone/>
              <a:defRPr sz="2010"/>
            </a:lvl5pPr>
            <a:lvl6pPr marL="2285566" indent="0">
              <a:buNone/>
              <a:defRPr sz="2010"/>
            </a:lvl6pPr>
            <a:lvl7pPr marL="2742679" indent="0">
              <a:buNone/>
              <a:defRPr sz="2010"/>
            </a:lvl7pPr>
            <a:lvl8pPr marL="3199792" indent="0">
              <a:buNone/>
              <a:defRPr sz="2010"/>
            </a:lvl8pPr>
            <a:lvl9pPr marL="3656905" indent="0">
              <a:buNone/>
              <a:defRPr sz="2010"/>
            </a:lvl9pPr>
          </a:lstStyle>
          <a:p>
            <a:endParaRPr lang="zh-CN" altLang="en-US"/>
          </a:p>
        </p:txBody>
      </p:sp>
      <p:sp>
        <p:nvSpPr>
          <p:cNvPr id="4" name="文本占位符 3"/>
          <p:cNvSpPr>
            <a:spLocks noGrp="1"/>
          </p:cNvSpPr>
          <p:nvPr>
            <p:ph type="body" sz="half" idx="2"/>
          </p:nvPr>
        </p:nvSpPr>
        <p:spPr>
          <a:xfrm>
            <a:off x="1344216" y="7752822"/>
            <a:ext cx="4114800" cy="1162579"/>
          </a:xfrm>
        </p:spPr>
        <p:txBody>
          <a:bodyPr/>
          <a:lstStyle>
            <a:lvl1pPr marL="0" indent="0">
              <a:buNone/>
              <a:defRPr sz="1397"/>
            </a:lvl1pPr>
            <a:lvl2pPr marL="457113" indent="0">
              <a:buNone/>
              <a:defRPr sz="1206"/>
            </a:lvl2pPr>
            <a:lvl3pPr marL="914226" indent="0">
              <a:buNone/>
              <a:defRPr sz="995"/>
            </a:lvl3pPr>
            <a:lvl4pPr marL="1371339" indent="0">
              <a:buNone/>
              <a:defRPr sz="910"/>
            </a:lvl4pPr>
            <a:lvl5pPr marL="1828453" indent="0">
              <a:buNone/>
              <a:defRPr sz="910"/>
            </a:lvl5pPr>
            <a:lvl6pPr marL="2285566" indent="0">
              <a:buNone/>
              <a:defRPr sz="910"/>
            </a:lvl6pPr>
            <a:lvl7pPr marL="2742679" indent="0">
              <a:buNone/>
              <a:defRPr sz="910"/>
            </a:lvl7pPr>
            <a:lvl8pPr marL="3199792" indent="0">
              <a:buNone/>
              <a:defRPr sz="910"/>
            </a:lvl8pPr>
            <a:lvl9pPr marL="3656905" indent="0">
              <a:buNone/>
              <a:defRPr sz="91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2EAE825-F535-4378-BDD3-19F472E8D4ED}" type="datetimeFigureOut">
              <a:rPr lang="zh-CN" altLang="en-US" smtClean="0"/>
              <a:t>2026/1/12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FB97BE9-D0E5-40F2-8ED3-D9A400ED3277}" type="slidenum">
              <a:rPr lang="zh-CN" altLang="en-US" smtClean="0"/>
              <a:t>‹#›</a:t>
            </a:fld>
            <a:endParaRPr lang="zh-CN" altLang="en-US"/>
          </a:p>
        </p:txBody>
      </p:sp>
    </p:spTree>
    <p:extLst>
      <p:ext uri="{BB962C8B-B14F-4D97-AF65-F5344CB8AC3E}">
        <p14:creationId xmlns:p14="http://schemas.microsoft.com/office/powerpoint/2010/main" val="2088223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342900" y="396699"/>
            <a:ext cx="6172200" cy="1651000"/>
          </a:xfrm>
          <a:prstGeom prst="rect">
            <a:avLst/>
          </a:prstGeom>
        </p:spPr>
        <p:txBody>
          <a:bodyPr vert="horz" lIns="432054" tIns="216027" rIns="432054" bIns="216027" rtlCol="0" anchor="ctr">
            <a:normAutofit/>
          </a:bodyPr>
          <a:lstStyle/>
          <a:p>
            <a:r>
              <a:rPr lang="zh-CN" altLang="en-US"/>
              <a:t>单击此处编辑母版标题样式</a:t>
            </a:r>
          </a:p>
        </p:txBody>
      </p:sp>
      <p:sp>
        <p:nvSpPr>
          <p:cNvPr id="3" name="文本占位符 2"/>
          <p:cNvSpPr>
            <a:spLocks noGrp="1"/>
          </p:cNvSpPr>
          <p:nvPr>
            <p:ph type="body" idx="1"/>
          </p:nvPr>
        </p:nvSpPr>
        <p:spPr>
          <a:xfrm>
            <a:off x="342900" y="2311401"/>
            <a:ext cx="6172200" cy="6537502"/>
          </a:xfrm>
          <a:prstGeom prst="rect">
            <a:avLst/>
          </a:prstGeom>
        </p:spPr>
        <p:txBody>
          <a:bodyPr vert="horz" lIns="432054" tIns="216027" rIns="432054" bIns="216027"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342900" y="9181396"/>
            <a:ext cx="1600200" cy="527403"/>
          </a:xfrm>
          <a:prstGeom prst="rect">
            <a:avLst/>
          </a:prstGeom>
        </p:spPr>
        <p:txBody>
          <a:bodyPr vert="horz" lIns="432054" tIns="216027" rIns="432054" bIns="216027" rtlCol="0" anchor="ctr"/>
          <a:lstStyle>
            <a:lvl1pPr algn="l">
              <a:defRPr sz="1206">
                <a:solidFill>
                  <a:schemeClr val="tx1">
                    <a:tint val="75000"/>
                  </a:schemeClr>
                </a:solidFill>
              </a:defRPr>
            </a:lvl1pPr>
          </a:lstStyle>
          <a:p>
            <a:fld id="{C2EAE825-F535-4378-BDD3-19F472E8D4ED}" type="datetimeFigureOut">
              <a:rPr lang="zh-CN" altLang="en-US" smtClean="0"/>
              <a:t>2026/1/12</a:t>
            </a:fld>
            <a:endParaRPr lang="zh-CN" altLang="en-US"/>
          </a:p>
        </p:txBody>
      </p:sp>
      <p:sp>
        <p:nvSpPr>
          <p:cNvPr id="5" name="页脚占位符 4"/>
          <p:cNvSpPr>
            <a:spLocks noGrp="1"/>
          </p:cNvSpPr>
          <p:nvPr>
            <p:ph type="ftr" sz="quarter" idx="3"/>
          </p:nvPr>
        </p:nvSpPr>
        <p:spPr>
          <a:xfrm>
            <a:off x="2343150" y="9181396"/>
            <a:ext cx="2171700" cy="527403"/>
          </a:xfrm>
          <a:prstGeom prst="rect">
            <a:avLst/>
          </a:prstGeom>
        </p:spPr>
        <p:txBody>
          <a:bodyPr vert="horz" lIns="432054" tIns="216027" rIns="432054" bIns="216027" rtlCol="0" anchor="ctr"/>
          <a:lstStyle>
            <a:lvl1pPr algn="ctr">
              <a:defRPr sz="1206">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4914900" y="9181396"/>
            <a:ext cx="1600200" cy="527403"/>
          </a:xfrm>
          <a:prstGeom prst="rect">
            <a:avLst/>
          </a:prstGeom>
        </p:spPr>
        <p:txBody>
          <a:bodyPr vert="horz" lIns="432054" tIns="216027" rIns="432054" bIns="216027" rtlCol="0" anchor="ctr"/>
          <a:lstStyle>
            <a:lvl1pPr algn="r">
              <a:defRPr sz="1206">
                <a:solidFill>
                  <a:schemeClr val="tx1">
                    <a:tint val="75000"/>
                  </a:schemeClr>
                </a:solidFill>
              </a:defRPr>
            </a:lvl1pPr>
          </a:lstStyle>
          <a:p>
            <a:fld id="{1FB97BE9-D0E5-40F2-8ED3-D9A400ED3277}" type="slidenum">
              <a:rPr lang="zh-CN" altLang="en-US" smtClean="0"/>
              <a:t>‹#›</a:t>
            </a:fld>
            <a:endParaRPr lang="zh-CN" altLang="en-US"/>
          </a:p>
        </p:txBody>
      </p:sp>
    </p:spTree>
    <p:extLst>
      <p:ext uri="{BB962C8B-B14F-4D97-AF65-F5344CB8AC3E}">
        <p14:creationId xmlns:p14="http://schemas.microsoft.com/office/powerpoint/2010/main" val="40578751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226" rtl="0" eaLnBrk="1" latinLnBrk="0" hangingPunct="1">
        <a:spcBef>
          <a:spcPct val="0"/>
        </a:spcBef>
        <a:buNone/>
        <a:defRPr sz="4401" kern="1200">
          <a:solidFill>
            <a:schemeClr val="tx1"/>
          </a:solidFill>
          <a:latin typeface="+mj-lt"/>
          <a:ea typeface="+mj-ea"/>
          <a:cs typeface="+mj-cs"/>
        </a:defRPr>
      </a:lvl1pPr>
    </p:titleStyle>
    <p:bodyStyle>
      <a:lvl1pPr marL="342835" indent="-342835" algn="l" defTabSz="914226" rtl="0" eaLnBrk="1" latinLnBrk="0" hangingPunct="1">
        <a:spcBef>
          <a:spcPct val="20000"/>
        </a:spcBef>
        <a:buFont typeface="Arial" pitchFamily="34" charset="0"/>
        <a:buChar char="•"/>
        <a:defRPr sz="3195" kern="1200">
          <a:solidFill>
            <a:schemeClr val="tx1"/>
          </a:solidFill>
          <a:latin typeface="+mn-lt"/>
          <a:ea typeface="+mn-ea"/>
          <a:cs typeface="+mn-cs"/>
        </a:defRPr>
      </a:lvl1pPr>
      <a:lvl2pPr marL="742809" indent="-285696" algn="l" defTabSz="914226" rtl="0" eaLnBrk="1" latinLnBrk="0" hangingPunct="1">
        <a:spcBef>
          <a:spcPct val="20000"/>
        </a:spcBef>
        <a:buFont typeface="Arial" pitchFamily="34" charset="0"/>
        <a:buChar char="–"/>
        <a:defRPr sz="2793" kern="1200">
          <a:solidFill>
            <a:schemeClr val="tx1"/>
          </a:solidFill>
          <a:latin typeface="+mn-lt"/>
          <a:ea typeface="+mn-ea"/>
          <a:cs typeface="+mn-cs"/>
        </a:defRPr>
      </a:lvl2pPr>
      <a:lvl3pPr marL="1142783" indent="-228557" algn="l" defTabSz="914226" rtl="0" eaLnBrk="1" latinLnBrk="0" hangingPunct="1">
        <a:spcBef>
          <a:spcPct val="20000"/>
        </a:spcBef>
        <a:buFont typeface="Arial" pitchFamily="34" charset="0"/>
        <a:buChar char="•"/>
        <a:defRPr sz="2391" kern="1200">
          <a:solidFill>
            <a:schemeClr val="tx1"/>
          </a:solidFill>
          <a:latin typeface="+mn-lt"/>
          <a:ea typeface="+mn-ea"/>
          <a:cs typeface="+mn-cs"/>
        </a:defRPr>
      </a:lvl3pPr>
      <a:lvl4pPr marL="1599896" indent="-228557" algn="l" defTabSz="914226" rtl="0" eaLnBrk="1" latinLnBrk="0" hangingPunct="1">
        <a:spcBef>
          <a:spcPct val="20000"/>
        </a:spcBef>
        <a:buFont typeface="Arial" pitchFamily="34" charset="0"/>
        <a:buChar char="–"/>
        <a:defRPr sz="2010" kern="1200">
          <a:solidFill>
            <a:schemeClr val="tx1"/>
          </a:solidFill>
          <a:latin typeface="+mn-lt"/>
          <a:ea typeface="+mn-ea"/>
          <a:cs typeface="+mn-cs"/>
        </a:defRPr>
      </a:lvl4pPr>
      <a:lvl5pPr marL="2057009" indent="-228557" algn="l" defTabSz="914226" rtl="0" eaLnBrk="1" latinLnBrk="0" hangingPunct="1">
        <a:spcBef>
          <a:spcPct val="20000"/>
        </a:spcBef>
        <a:buFont typeface="Arial" pitchFamily="34" charset="0"/>
        <a:buChar char="»"/>
        <a:defRPr sz="2010" kern="1200">
          <a:solidFill>
            <a:schemeClr val="tx1"/>
          </a:solidFill>
          <a:latin typeface="+mn-lt"/>
          <a:ea typeface="+mn-ea"/>
          <a:cs typeface="+mn-cs"/>
        </a:defRPr>
      </a:lvl5pPr>
      <a:lvl6pPr marL="2514122" indent="-228557" algn="l" defTabSz="914226" rtl="0" eaLnBrk="1" latinLnBrk="0" hangingPunct="1">
        <a:spcBef>
          <a:spcPct val="20000"/>
        </a:spcBef>
        <a:buFont typeface="Arial" pitchFamily="34" charset="0"/>
        <a:buChar char="•"/>
        <a:defRPr sz="2010" kern="1200">
          <a:solidFill>
            <a:schemeClr val="tx1"/>
          </a:solidFill>
          <a:latin typeface="+mn-lt"/>
          <a:ea typeface="+mn-ea"/>
          <a:cs typeface="+mn-cs"/>
        </a:defRPr>
      </a:lvl6pPr>
      <a:lvl7pPr marL="2971235" indent="-228557" algn="l" defTabSz="914226" rtl="0" eaLnBrk="1" latinLnBrk="0" hangingPunct="1">
        <a:spcBef>
          <a:spcPct val="20000"/>
        </a:spcBef>
        <a:buFont typeface="Arial" pitchFamily="34" charset="0"/>
        <a:buChar char="•"/>
        <a:defRPr sz="2010" kern="1200">
          <a:solidFill>
            <a:schemeClr val="tx1"/>
          </a:solidFill>
          <a:latin typeface="+mn-lt"/>
          <a:ea typeface="+mn-ea"/>
          <a:cs typeface="+mn-cs"/>
        </a:defRPr>
      </a:lvl7pPr>
      <a:lvl8pPr marL="3428348" indent="-228557" algn="l" defTabSz="914226" rtl="0" eaLnBrk="1" latinLnBrk="0" hangingPunct="1">
        <a:spcBef>
          <a:spcPct val="20000"/>
        </a:spcBef>
        <a:buFont typeface="Arial" pitchFamily="34" charset="0"/>
        <a:buChar char="•"/>
        <a:defRPr sz="2010" kern="1200">
          <a:solidFill>
            <a:schemeClr val="tx1"/>
          </a:solidFill>
          <a:latin typeface="+mn-lt"/>
          <a:ea typeface="+mn-ea"/>
          <a:cs typeface="+mn-cs"/>
        </a:defRPr>
      </a:lvl8pPr>
      <a:lvl9pPr marL="3885462" indent="-228557" algn="l" defTabSz="914226" rtl="0" eaLnBrk="1" latinLnBrk="0" hangingPunct="1">
        <a:spcBef>
          <a:spcPct val="20000"/>
        </a:spcBef>
        <a:buFont typeface="Arial" pitchFamily="34" charset="0"/>
        <a:buChar char="•"/>
        <a:defRPr sz="2010" kern="1200">
          <a:solidFill>
            <a:schemeClr val="tx1"/>
          </a:solidFill>
          <a:latin typeface="+mn-lt"/>
          <a:ea typeface="+mn-ea"/>
          <a:cs typeface="+mn-cs"/>
        </a:defRPr>
      </a:lvl9pPr>
    </p:bodyStyle>
    <p:otherStyle>
      <a:defPPr>
        <a:defRPr lang="zh-CN"/>
      </a:defPPr>
      <a:lvl1pPr marL="0" algn="l" defTabSz="914226" rtl="0" eaLnBrk="1" latinLnBrk="0" hangingPunct="1">
        <a:defRPr sz="1799" kern="1200">
          <a:solidFill>
            <a:schemeClr val="tx1"/>
          </a:solidFill>
          <a:latin typeface="+mn-lt"/>
          <a:ea typeface="+mn-ea"/>
          <a:cs typeface="+mn-cs"/>
        </a:defRPr>
      </a:lvl1pPr>
      <a:lvl2pPr marL="457113" algn="l" defTabSz="914226" rtl="0" eaLnBrk="1" latinLnBrk="0" hangingPunct="1">
        <a:defRPr sz="1799" kern="1200">
          <a:solidFill>
            <a:schemeClr val="tx1"/>
          </a:solidFill>
          <a:latin typeface="+mn-lt"/>
          <a:ea typeface="+mn-ea"/>
          <a:cs typeface="+mn-cs"/>
        </a:defRPr>
      </a:lvl2pPr>
      <a:lvl3pPr marL="914226" algn="l" defTabSz="914226" rtl="0" eaLnBrk="1" latinLnBrk="0" hangingPunct="1">
        <a:defRPr sz="1799" kern="1200">
          <a:solidFill>
            <a:schemeClr val="tx1"/>
          </a:solidFill>
          <a:latin typeface="+mn-lt"/>
          <a:ea typeface="+mn-ea"/>
          <a:cs typeface="+mn-cs"/>
        </a:defRPr>
      </a:lvl3pPr>
      <a:lvl4pPr marL="1371339" algn="l" defTabSz="914226" rtl="0" eaLnBrk="1" latinLnBrk="0" hangingPunct="1">
        <a:defRPr sz="1799" kern="1200">
          <a:solidFill>
            <a:schemeClr val="tx1"/>
          </a:solidFill>
          <a:latin typeface="+mn-lt"/>
          <a:ea typeface="+mn-ea"/>
          <a:cs typeface="+mn-cs"/>
        </a:defRPr>
      </a:lvl4pPr>
      <a:lvl5pPr marL="1828453" algn="l" defTabSz="914226" rtl="0" eaLnBrk="1" latinLnBrk="0" hangingPunct="1">
        <a:defRPr sz="1799" kern="1200">
          <a:solidFill>
            <a:schemeClr val="tx1"/>
          </a:solidFill>
          <a:latin typeface="+mn-lt"/>
          <a:ea typeface="+mn-ea"/>
          <a:cs typeface="+mn-cs"/>
        </a:defRPr>
      </a:lvl5pPr>
      <a:lvl6pPr marL="2285566" algn="l" defTabSz="914226" rtl="0" eaLnBrk="1" latinLnBrk="0" hangingPunct="1">
        <a:defRPr sz="1799" kern="1200">
          <a:solidFill>
            <a:schemeClr val="tx1"/>
          </a:solidFill>
          <a:latin typeface="+mn-lt"/>
          <a:ea typeface="+mn-ea"/>
          <a:cs typeface="+mn-cs"/>
        </a:defRPr>
      </a:lvl6pPr>
      <a:lvl7pPr marL="2742679" algn="l" defTabSz="914226" rtl="0" eaLnBrk="1" latinLnBrk="0" hangingPunct="1">
        <a:defRPr sz="1799" kern="1200">
          <a:solidFill>
            <a:schemeClr val="tx1"/>
          </a:solidFill>
          <a:latin typeface="+mn-lt"/>
          <a:ea typeface="+mn-ea"/>
          <a:cs typeface="+mn-cs"/>
        </a:defRPr>
      </a:lvl7pPr>
      <a:lvl8pPr marL="3199792" algn="l" defTabSz="914226" rtl="0" eaLnBrk="1" latinLnBrk="0" hangingPunct="1">
        <a:defRPr sz="1799" kern="1200">
          <a:solidFill>
            <a:schemeClr val="tx1"/>
          </a:solidFill>
          <a:latin typeface="+mn-lt"/>
          <a:ea typeface="+mn-ea"/>
          <a:cs typeface="+mn-cs"/>
        </a:defRPr>
      </a:lvl8pPr>
      <a:lvl9pPr marL="3656905" algn="l" defTabSz="9142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descr="背景图案&#10;&#10;AI 生成的内容可能不正确。">
            <a:extLst>
              <a:ext uri="{FF2B5EF4-FFF2-40B4-BE49-F238E27FC236}">
                <a16:creationId xmlns:a16="http://schemas.microsoft.com/office/drawing/2014/main" id="{C29592EE-1E77-C217-90F9-4C4AD0B548AD}"/>
              </a:ext>
            </a:extLst>
          </p:cNvPr>
          <p:cNvPicPr>
            <a:picLocks noChangeAspect="1"/>
          </p:cNvPicPr>
          <p:nvPr/>
        </p:nvPicPr>
        <p:blipFill>
          <a:blip r:embed="rId2">
            <a:extLst>
              <a:ext uri="{28A0092B-C50C-407E-A947-70E740481C1C}">
                <a14:useLocalDpi xmlns:a14="http://schemas.microsoft.com/office/drawing/2010/main" val="0"/>
              </a:ext>
            </a:extLst>
          </a:blip>
          <a:srcRect l="3598" t="2412" r="2507"/>
          <a:stretch>
            <a:fillRect/>
          </a:stretch>
        </p:blipFill>
        <p:spPr>
          <a:xfrm>
            <a:off x="-53080" y="-15552"/>
            <a:ext cx="6938464" cy="9921552"/>
          </a:xfrm>
          <a:prstGeom prst="rect">
            <a:avLst/>
          </a:prstGeom>
        </p:spPr>
      </p:pic>
      <p:sp>
        <p:nvSpPr>
          <p:cNvPr id="11" name="文本框 10">
            <a:extLst>
              <a:ext uri="{FF2B5EF4-FFF2-40B4-BE49-F238E27FC236}">
                <a16:creationId xmlns:a16="http://schemas.microsoft.com/office/drawing/2014/main" id="{DAD363AA-2BCC-573E-1CC5-03D21A49830F}"/>
              </a:ext>
            </a:extLst>
          </p:cNvPr>
          <p:cNvSpPr txBox="1"/>
          <p:nvPr/>
        </p:nvSpPr>
        <p:spPr>
          <a:xfrm>
            <a:off x="692695" y="1681246"/>
            <a:ext cx="5544616" cy="830997"/>
          </a:xfrm>
          <a:prstGeom prst="rect">
            <a:avLst/>
          </a:prstGeom>
          <a:noFill/>
        </p:spPr>
        <p:txBody>
          <a:bodyPr wrap="square" rtlCol="0">
            <a:spAutoFit/>
          </a:bodyPr>
          <a:lstStyle/>
          <a:p>
            <a:pPr algn="ctr"/>
            <a:r>
              <a:rPr lang="en-US" altLang="zh-CN" sz="2400" b="1" dirty="0">
                <a:latin typeface="Times New Roman" panose="02020603050405020304" pitchFamily="18" charset="0"/>
                <a:cs typeface="Times New Roman" panose="02020603050405020304" pitchFamily="18" charset="0"/>
              </a:rPr>
              <a:t>Single-molecule Nanoparticle Biosensors for Deciphering of Cellular Functions</a:t>
            </a:r>
          </a:p>
        </p:txBody>
      </p:sp>
      <p:sp>
        <p:nvSpPr>
          <p:cNvPr id="14" name="文本框 13">
            <a:extLst>
              <a:ext uri="{FF2B5EF4-FFF2-40B4-BE49-F238E27FC236}">
                <a16:creationId xmlns:a16="http://schemas.microsoft.com/office/drawing/2014/main" id="{F59E4036-B1C9-877B-C1CD-D1B3A8DDD5C4}"/>
              </a:ext>
            </a:extLst>
          </p:cNvPr>
          <p:cNvSpPr txBox="1"/>
          <p:nvPr/>
        </p:nvSpPr>
        <p:spPr>
          <a:xfrm>
            <a:off x="1957547" y="2583401"/>
            <a:ext cx="3260893" cy="461665"/>
          </a:xfrm>
          <a:prstGeom prst="rect">
            <a:avLst/>
          </a:prstGeom>
          <a:noFill/>
        </p:spPr>
        <p:txBody>
          <a:bodyPr wrap="none" rtlCol="0">
            <a:spAutoFit/>
          </a:bodyPr>
          <a:lstStyle/>
          <a:p>
            <a:r>
              <a:rPr lang="en-US" altLang="zh-CN" sz="2400" b="1" dirty="0">
                <a:latin typeface="Times New Roman" panose="02020603050405020304" pitchFamily="18" charset="0"/>
                <a:cs typeface="Times New Roman" panose="02020603050405020304" pitchFamily="18" charset="0"/>
              </a:rPr>
              <a:t>Professor  X. Nancy Xu</a:t>
            </a:r>
          </a:p>
        </p:txBody>
      </p:sp>
      <p:sp>
        <p:nvSpPr>
          <p:cNvPr id="15" name="文本框 14">
            <a:extLst>
              <a:ext uri="{FF2B5EF4-FFF2-40B4-BE49-F238E27FC236}">
                <a16:creationId xmlns:a16="http://schemas.microsoft.com/office/drawing/2014/main" id="{C24AE6D7-4F9E-B977-ABCF-04A461BA456F}"/>
              </a:ext>
            </a:extLst>
          </p:cNvPr>
          <p:cNvSpPr txBox="1"/>
          <p:nvPr/>
        </p:nvSpPr>
        <p:spPr>
          <a:xfrm>
            <a:off x="1245601" y="3080792"/>
            <a:ext cx="4834465" cy="672235"/>
          </a:xfrm>
          <a:prstGeom prst="rect">
            <a:avLst/>
          </a:prstGeom>
          <a:noFill/>
        </p:spPr>
        <p:txBody>
          <a:bodyPr wrap="none" rtlCol="0">
            <a:spAutoFit/>
          </a:bodyPr>
          <a:lstStyle/>
          <a:p>
            <a:r>
              <a:rPr lang="en-US" altLang="zh-CN" b="1" dirty="0">
                <a:latin typeface="Times New Roman" panose="02020603050405020304" pitchFamily="18" charset="0"/>
                <a:cs typeface="Times New Roman" panose="02020603050405020304" pitchFamily="18" charset="0"/>
              </a:rPr>
              <a:t>Department of Chemistry and Biochemistry, </a:t>
            </a:r>
          </a:p>
          <a:p>
            <a:r>
              <a:rPr lang="en-US" altLang="zh-CN" b="1" dirty="0">
                <a:latin typeface="Times New Roman" panose="02020603050405020304" pitchFamily="18" charset="0"/>
                <a:cs typeface="Times New Roman" panose="02020603050405020304" pitchFamily="18" charset="0"/>
              </a:rPr>
              <a:t>Old Dominion University, Norfolk, VA 23529</a:t>
            </a:r>
            <a:endParaRPr lang="zh-CN" altLang="zh-CN" dirty="0">
              <a:latin typeface="Times New Roman" panose="02020603050405020304" pitchFamily="18" charset="0"/>
              <a:cs typeface="Times New Roman" panose="02020603050405020304" pitchFamily="18" charset="0"/>
            </a:endParaRPr>
          </a:p>
        </p:txBody>
      </p:sp>
      <p:sp>
        <p:nvSpPr>
          <p:cNvPr id="16" name="文本框 15">
            <a:extLst>
              <a:ext uri="{FF2B5EF4-FFF2-40B4-BE49-F238E27FC236}">
                <a16:creationId xmlns:a16="http://schemas.microsoft.com/office/drawing/2014/main" id="{A7985974-936A-3983-E523-C8BDF7D761CE}"/>
              </a:ext>
            </a:extLst>
          </p:cNvPr>
          <p:cNvSpPr txBox="1"/>
          <p:nvPr/>
        </p:nvSpPr>
        <p:spPr>
          <a:xfrm>
            <a:off x="1957547" y="3890921"/>
            <a:ext cx="3384260" cy="400110"/>
          </a:xfrm>
          <a:prstGeom prst="rect">
            <a:avLst/>
          </a:prstGeom>
          <a:noFill/>
        </p:spPr>
        <p:txBody>
          <a:bodyPr wrap="none" rtlCol="0">
            <a:spAutoFit/>
          </a:bodyPr>
          <a:lstStyle/>
          <a:p>
            <a:r>
              <a:rPr lang="zh-CN" altLang="en-US" sz="2000" b="1" dirty="0">
                <a:latin typeface="微软雅黑" panose="020B0503020204020204" pitchFamily="34" charset="-122"/>
                <a:ea typeface="微软雅黑" panose="020B0503020204020204" pitchFamily="34" charset="-122"/>
                <a:cs typeface="Times New Roman" panose="02020603050405020304" pitchFamily="18" charset="0"/>
              </a:rPr>
              <a:t>时间：</a:t>
            </a:r>
            <a:r>
              <a:rPr lang="en-US" altLang="zh-CN" sz="2000" b="1" dirty="0">
                <a:latin typeface="微软雅黑" panose="020B0503020204020204" pitchFamily="34" charset="-122"/>
                <a:ea typeface="微软雅黑" panose="020B0503020204020204" pitchFamily="34" charset="-122"/>
                <a:cs typeface="Times New Roman" panose="02020603050405020304" pitchFamily="18" charset="0"/>
              </a:rPr>
              <a:t>2026</a:t>
            </a:r>
            <a:r>
              <a:rPr lang="zh-CN" altLang="en-US" sz="2000" b="1" dirty="0">
                <a:latin typeface="微软雅黑" panose="020B0503020204020204" pitchFamily="34" charset="-122"/>
                <a:ea typeface="微软雅黑" panose="020B0503020204020204" pitchFamily="34" charset="-122"/>
                <a:cs typeface="Times New Roman" panose="02020603050405020304" pitchFamily="18" charset="0"/>
              </a:rPr>
              <a:t>年</a:t>
            </a:r>
            <a:r>
              <a:rPr lang="en-US" altLang="zh-CN" sz="2000" b="1" dirty="0">
                <a:latin typeface="微软雅黑" panose="020B0503020204020204" pitchFamily="34" charset="-122"/>
                <a:ea typeface="微软雅黑" panose="020B0503020204020204" pitchFamily="34" charset="-122"/>
                <a:cs typeface="Times New Roman" panose="02020603050405020304" pitchFamily="18" charset="0"/>
              </a:rPr>
              <a:t>1</a:t>
            </a:r>
            <a:r>
              <a:rPr lang="zh-CN" altLang="en-US" sz="2000" b="1" dirty="0">
                <a:latin typeface="微软雅黑" panose="020B0503020204020204" pitchFamily="34" charset="-122"/>
                <a:ea typeface="微软雅黑" panose="020B0503020204020204" pitchFamily="34" charset="-122"/>
                <a:cs typeface="Times New Roman" panose="02020603050405020304" pitchFamily="18" charset="0"/>
              </a:rPr>
              <a:t>月</a:t>
            </a:r>
            <a:r>
              <a:rPr lang="en-US" altLang="zh-CN" sz="2000" b="1" dirty="0">
                <a:latin typeface="微软雅黑" panose="020B0503020204020204" pitchFamily="34" charset="-122"/>
                <a:ea typeface="微软雅黑" panose="020B0503020204020204" pitchFamily="34" charset="-122"/>
                <a:cs typeface="Times New Roman" panose="02020603050405020304" pitchFamily="18" charset="0"/>
              </a:rPr>
              <a:t>1</a:t>
            </a:r>
            <a:r>
              <a:rPr lang="zh-CN" altLang="en-US" sz="2000" b="1" dirty="0">
                <a:latin typeface="微软雅黑" panose="020B0503020204020204" pitchFamily="34" charset="-122"/>
                <a:ea typeface="微软雅黑" panose="020B0503020204020204" pitchFamily="34" charset="-122"/>
                <a:cs typeface="Times New Roman" panose="02020603050405020304" pitchFamily="18" charset="0"/>
              </a:rPr>
              <a:t>日</a:t>
            </a:r>
            <a:r>
              <a:rPr lang="en-US" altLang="zh-CN" sz="2000" b="1" dirty="0">
                <a:latin typeface="微软雅黑" panose="020B0503020204020204" pitchFamily="34" charset="-122"/>
                <a:ea typeface="微软雅黑" panose="020B0503020204020204" pitchFamily="34" charset="-122"/>
                <a:cs typeface="Times New Roman" panose="02020603050405020304" pitchFamily="18" charset="0"/>
              </a:rPr>
              <a:t>14:00</a:t>
            </a:r>
            <a:endParaRPr lang="zh-CN" altLang="en-US" sz="2000" b="1"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7" name="文本框 16">
            <a:extLst>
              <a:ext uri="{FF2B5EF4-FFF2-40B4-BE49-F238E27FC236}">
                <a16:creationId xmlns:a16="http://schemas.microsoft.com/office/drawing/2014/main" id="{5BFA5C56-8D94-8612-E9D7-0314B5A10E27}"/>
              </a:ext>
            </a:extLst>
          </p:cNvPr>
          <p:cNvSpPr txBox="1"/>
          <p:nvPr/>
        </p:nvSpPr>
        <p:spPr>
          <a:xfrm>
            <a:off x="1921811" y="4304928"/>
            <a:ext cx="3482043" cy="400110"/>
          </a:xfrm>
          <a:prstGeom prst="rect">
            <a:avLst/>
          </a:prstGeom>
          <a:noFill/>
        </p:spPr>
        <p:txBody>
          <a:bodyPr wrap="none" rtlCol="0">
            <a:spAutoFit/>
          </a:bodyPr>
          <a:lstStyle/>
          <a:p>
            <a:r>
              <a:rPr lang="zh-CN" altLang="en-US" sz="2000" b="1" dirty="0">
                <a:latin typeface="微软雅黑" panose="020B0503020204020204" pitchFamily="34" charset="-122"/>
                <a:ea typeface="微软雅黑" panose="020B0503020204020204" pitchFamily="34" charset="-122"/>
                <a:cs typeface="Times New Roman" panose="02020603050405020304" pitchFamily="18" charset="0"/>
              </a:rPr>
              <a:t>地点：环境科学楼</a:t>
            </a:r>
            <a:r>
              <a:rPr lang="en-US" altLang="zh-CN" sz="2000" b="1" dirty="0">
                <a:latin typeface="微软雅黑" panose="020B0503020204020204" pitchFamily="34" charset="-122"/>
                <a:ea typeface="微软雅黑" panose="020B0503020204020204" pitchFamily="34" charset="-122"/>
                <a:cs typeface="Times New Roman" panose="02020603050405020304" pitchFamily="18" charset="0"/>
              </a:rPr>
              <a:t>311</a:t>
            </a:r>
            <a:r>
              <a:rPr lang="zh-CN" altLang="en-US" sz="2000" b="1" dirty="0">
                <a:latin typeface="微软雅黑" panose="020B0503020204020204" pitchFamily="34" charset="-122"/>
                <a:ea typeface="微软雅黑" panose="020B0503020204020204" pitchFamily="34" charset="-122"/>
                <a:cs typeface="Times New Roman" panose="02020603050405020304" pitchFamily="18" charset="0"/>
              </a:rPr>
              <a:t>会议室</a:t>
            </a:r>
          </a:p>
        </p:txBody>
      </p:sp>
      <p:sp>
        <p:nvSpPr>
          <p:cNvPr id="18" name="文本框 17">
            <a:extLst>
              <a:ext uri="{FF2B5EF4-FFF2-40B4-BE49-F238E27FC236}">
                <a16:creationId xmlns:a16="http://schemas.microsoft.com/office/drawing/2014/main" id="{0B89D79E-302A-18A7-C5BF-A6816475D1D7}"/>
              </a:ext>
            </a:extLst>
          </p:cNvPr>
          <p:cNvSpPr txBox="1"/>
          <p:nvPr/>
        </p:nvSpPr>
        <p:spPr>
          <a:xfrm>
            <a:off x="1772816" y="5961112"/>
            <a:ext cx="184731" cy="382284"/>
          </a:xfrm>
          <a:prstGeom prst="rect">
            <a:avLst/>
          </a:prstGeom>
          <a:noFill/>
        </p:spPr>
        <p:txBody>
          <a:bodyPr wrap="none" rtlCol="0">
            <a:spAutoFit/>
          </a:bodyPr>
          <a:lstStyle/>
          <a:p>
            <a:endParaRPr lang="zh-CN" altLang="en-US" dirty="0">
              <a:latin typeface="Times New Roman" panose="02020603050405020304" pitchFamily="18" charset="0"/>
              <a:cs typeface="Times New Roman" panose="02020603050405020304" pitchFamily="18" charset="0"/>
            </a:endParaRPr>
          </a:p>
        </p:txBody>
      </p:sp>
      <p:sp>
        <p:nvSpPr>
          <p:cNvPr id="19" name="文本框 18">
            <a:extLst>
              <a:ext uri="{FF2B5EF4-FFF2-40B4-BE49-F238E27FC236}">
                <a16:creationId xmlns:a16="http://schemas.microsoft.com/office/drawing/2014/main" id="{F32F6596-5C56-9CC4-16EE-37648260C223}"/>
              </a:ext>
            </a:extLst>
          </p:cNvPr>
          <p:cNvSpPr txBox="1"/>
          <p:nvPr/>
        </p:nvSpPr>
        <p:spPr>
          <a:xfrm>
            <a:off x="872715" y="5025008"/>
            <a:ext cx="5184576" cy="4441601"/>
          </a:xfrm>
          <a:prstGeom prst="rect">
            <a:avLst/>
          </a:prstGeom>
          <a:noFill/>
        </p:spPr>
        <p:txBody>
          <a:bodyPr wrap="square" rtlCol="0">
            <a:spAutoFit/>
          </a:bodyPr>
          <a:lstStyle/>
          <a:p>
            <a:pPr algn="just"/>
            <a:r>
              <a:rPr lang="en-US" altLang="zh-CN" dirty="0">
                <a:latin typeface="Times New Roman" panose="02020603050405020304" pitchFamily="18" charset="0"/>
                <a:cs typeface="Times New Roman" panose="02020603050405020304" pitchFamily="18" charset="0"/>
              </a:rPr>
              <a:t>Single molecule detection (SMD) provides unique opportunities to study distinctive functions of individual molecules in single live cells.  At the cellular level, a small number of protein molecules can induce a cascade of vital cellular responses and lead to a wide range of diseases, underscoring the importance of identification and characterization of single protein molecules and their functions in single live cells in real time.  Such studies can identify crucial biomarkers for better understanding of disease development and for effective disease diagnosis and treatment. The studies can also depict the complex molecular machinery of protein functions and offer novel blueprints for design of bio-inspired smart devices and materials. </a:t>
            </a:r>
            <a:endParaRPr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6387705"/>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TotalTime>
  <Words>159</Words>
  <Application>Microsoft Office PowerPoint</Application>
  <PresentationFormat>A4 纸张(210x297 毫米)</PresentationFormat>
  <Paragraphs>7</Paragraphs>
  <Slides>1</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vt:i4>
      </vt:variant>
    </vt:vector>
  </HeadingPairs>
  <TitlesOfParts>
    <vt:vector size="6" baseType="lpstr">
      <vt:lpstr>微软雅黑</vt:lpstr>
      <vt:lpstr>Arial</vt:lpstr>
      <vt:lpstr>Calibri</vt:lpstr>
      <vt:lpstr>Times New Roman</vt:lpstr>
      <vt:lpstr>Office 主题​​</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unknown</dc:creator>
  <cp:lastModifiedBy>ZhitongLiu</cp:lastModifiedBy>
  <cp:revision>33</cp:revision>
  <cp:lastPrinted>2015-04-23T13:42:47Z</cp:lastPrinted>
  <dcterms:created xsi:type="dcterms:W3CDTF">2014-07-31T11:27:12Z</dcterms:created>
  <dcterms:modified xsi:type="dcterms:W3CDTF">2026-01-12T01:50:16Z</dcterms:modified>
</cp:coreProperties>
</file>