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404050" cy="43205400"/>
  <p:notesSz cx="6797675" cy="9928225"/>
  <p:defaultTextStyle>
    <a:defPPr>
      <a:defRPr lang="zh-CN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2436" y="24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34164-DADC-4D65-A790-5C287CBBC0AA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505B2-C44C-4759-B7DA-7DA4BD3E52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457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8B447-E3BC-491D-BFD6-44B002D54DD0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832E8-EA8C-4493-A202-8DD14A038C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79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832E8-EA8C-4493-A202-8DD14A038CD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88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40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12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20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510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79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7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3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54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79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203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2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2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202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AE825-F535-4378-BDD3-19F472E8D4ED}" type="datetimeFigureOut">
              <a:rPr lang="zh-CN" altLang="en-US" smtClean="0"/>
              <a:t>2016-7-14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97BE9-D0E5-40F2-8ED3-D9A400ED32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87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学术报告-背景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404050" cy="432054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672633" y="9145316"/>
            <a:ext cx="25778864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 dirty="0"/>
              <a:t>科技论文写作讲座</a:t>
            </a:r>
            <a:endParaRPr lang="zh-CN" altLang="zh-CN" dirty="0"/>
          </a:p>
          <a:p>
            <a:endParaRPr lang="en-US" altLang="zh-CN" b="1" dirty="0"/>
          </a:p>
          <a:p>
            <a:r>
              <a:rPr lang="en-US" altLang="zh-CN" b="1" dirty="0"/>
              <a:t>Publishing in Academic Journals – Tips to Help You Succeed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569177" y="14423684"/>
            <a:ext cx="1051316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Dr. Andrew Kelly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832873" y="17085951"/>
            <a:ext cx="207383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Managing Editor, Earth &amp; Environmental Sciences</a:t>
            </a:r>
            <a:endParaRPr lang="zh-CN" altLang="zh-CN" dirty="0"/>
          </a:p>
          <a:p>
            <a:r>
              <a:rPr lang="en-US" altLang="zh-CN" dirty="0"/>
              <a:t>Taylor &amp; Francis Group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569177" y="24923217"/>
            <a:ext cx="14617624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/>
              <a:t>时间：</a:t>
            </a:r>
            <a:r>
              <a:rPr lang="en-US" altLang="zh-CN" dirty="0"/>
              <a:t>2016</a:t>
            </a:r>
            <a:r>
              <a:rPr lang="zh-CN" altLang="zh-CN" dirty="0"/>
              <a:t>年</a:t>
            </a:r>
            <a:r>
              <a:rPr lang="en-US" altLang="zh-CN" dirty="0"/>
              <a:t>7</a:t>
            </a:r>
            <a:r>
              <a:rPr lang="zh-CN" altLang="zh-CN" dirty="0"/>
              <a:t>月</a:t>
            </a:r>
            <a:r>
              <a:rPr lang="en-US" altLang="zh-CN" dirty="0"/>
              <a:t>15</a:t>
            </a:r>
            <a:r>
              <a:rPr lang="zh-CN" altLang="zh-CN" dirty="0"/>
              <a:t>日</a:t>
            </a:r>
            <a:r>
              <a:rPr lang="en-US" altLang="zh-CN" dirty="0"/>
              <a:t>10:40</a:t>
            </a:r>
            <a:endParaRPr lang="zh-CN" altLang="zh-CN" dirty="0"/>
          </a:p>
          <a:p>
            <a:r>
              <a:rPr lang="zh-CN" altLang="zh-CN" dirty="0"/>
              <a:t>地点：环境科学楼</a:t>
            </a:r>
            <a:r>
              <a:rPr lang="en-US" altLang="zh-CN" dirty="0"/>
              <a:t>311</a:t>
            </a:r>
            <a:r>
              <a:rPr lang="zh-CN" altLang="zh-CN" dirty="0"/>
              <a:t>会议室</a:t>
            </a:r>
          </a:p>
          <a:p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3672633" y="29235548"/>
            <a:ext cx="25778864" cy="1709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Dr. Andrew Kelly earned his PhD in Chemistry from the University of Bath in 2008, and spent two years as a Postdoctoral Research Officer at the University of Bath. In 2009, he moved to Wiley-VCH in </a:t>
            </a:r>
            <a:r>
              <a:rPr lang="en-US" altLang="zh-CN" dirty="0" err="1"/>
              <a:t>Weinheim</a:t>
            </a:r>
            <a:r>
              <a:rPr lang="en-US" altLang="zh-CN" dirty="0"/>
              <a:t>, Germany, where he began his career in publishing as Assistant and then Associate Editor of </a:t>
            </a:r>
            <a:r>
              <a:rPr lang="en-US" altLang="zh-CN" dirty="0" err="1"/>
              <a:t>Angewandte</a:t>
            </a:r>
            <a:r>
              <a:rPr lang="en-US" altLang="zh-CN" dirty="0"/>
              <a:t> </a:t>
            </a:r>
            <a:r>
              <a:rPr lang="en-US" altLang="zh-CN" dirty="0" err="1"/>
              <a:t>Chemie</a:t>
            </a:r>
            <a:r>
              <a:rPr lang="en-US" altLang="zh-CN" dirty="0"/>
              <a:t>. In 2012, he returned to the UK and took up the position of Books Production Editor at Taylor &amp; Francis. In 2014, he moved to his current role as Managing Editor of the Earth &amp; Environmental Science journals, and have recently taking on the responsibility for looking after the journal</a:t>
            </a:r>
            <a:r>
              <a:rPr lang="en-US" altLang="zh-CN" b="1" i="1" dirty="0"/>
              <a:t> Chemical Speciation &amp; Bioavailability</a:t>
            </a:r>
            <a:r>
              <a:rPr lang="en-US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590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166</Words>
  <Application>Microsoft Office PowerPoint</Application>
  <PresentationFormat>自定义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ztliu</cp:lastModifiedBy>
  <cp:revision>29</cp:revision>
  <cp:lastPrinted>2015-04-23T13:42:47Z</cp:lastPrinted>
  <dcterms:created xsi:type="dcterms:W3CDTF">2014-07-31T11:27:12Z</dcterms:created>
  <dcterms:modified xsi:type="dcterms:W3CDTF">2016-07-14T11:11:13Z</dcterms:modified>
</cp:coreProperties>
</file>